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06" r:id="rId2"/>
    <p:sldId id="262" r:id="rId3"/>
    <p:sldId id="261" r:id="rId4"/>
    <p:sldId id="260" r:id="rId5"/>
    <p:sldId id="286" r:id="rId6"/>
    <p:sldId id="288" r:id="rId7"/>
    <p:sldId id="282" r:id="rId8"/>
    <p:sldId id="271" r:id="rId9"/>
    <p:sldId id="265" r:id="rId10"/>
    <p:sldId id="276" r:id="rId11"/>
    <p:sldId id="275" r:id="rId12"/>
    <p:sldId id="305" r:id="rId13"/>
    <p:sldId id="278" r:id="rId14"/>
    <p:sldId id="272" r:id="rId15"/>
    <p:sldId id="279" r:id="rId16"/>
    <p:sldId id="291" r:id="rId17"/>
    <p:sldId id="274" r:id="rId18"/>
    <p:sldId id="280" r:id="rId19"/>
    <p:sldId id="290" r:id="rId20"/>
    <p:sldId id="277" r:id="rId21"/>
  </p:sldIdLst>
  <p:sldSz cx="12192000" cy="6858000"/>
  <p:notesSz cx="6858000" cy="9144000"/>
  <p:embeddedFontLst>
    <p:embeddedFont>
      <p:font typeface="SimSun" panose="02010600030101010101" pitchFamily="2" charset="-122"/>
      <p:regular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Coiny" panose="020B0604020202020204" charset="0"/>
      <p:regular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FDE"/>
    <a:srgbClr val="D9F8FB"/>
    <a:srgbClr val="E89671"/>
    <a:srgbClr val="F18D1D"/>
    <a:srgbClr val="EDEDED"/>
    <a:srgbClr val="FFD692"/>
    <a:srgbClr val="FFE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25" autoAdjust="0"/>
    <p:restoredTop sz="86727" autoAdjust="0"/>
  </p:normalViewPr>
  <p:slideViewPr>
    <p:cSldViewPr snapToGrid="0">
      <p:cViewPr varScale="1">
        <p:scale>
          <a:sx n="61" d="100"/>
          <a:sy n="61" d="100"/>
        </p:scale>
        <p:origin x="94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8T14:37:53.404"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48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Phần này ý tưởng của em là sau khi cho hs thời gian thảo luận nhóm đôi (slide trước), nhóm sẽ lên trình bày về cách nhóm làm và số li đổ ra được (theo như lời của bạn nhỏ trong slide) và cuối cùng là chốt lại Chai đựng được nhiều hơn là ...</a:t>
            </a:r>
          </a:p>
        </p:txBody>
      </p:sp>
      <p:sp>
        <p:nvSpPr>
          <p:cNvPr id="4" name="Slide Number Placeholder 3"/>
          <p:cNvSpPr>
            <a:spLocks noGrp="1"/>
          </p:cNvSpPr>
          <p:nvPr>
            <p:ph type="sldNum" sz="quarter" idx="10"/>
          </p:nvPr>
        </p:nvSpPr>
        <p:spPr/>
        <p:txBody>
          <a:bodyPr/>
          <a:lstStyle/>
          <a:p>
            <a:fld id="{21B2AA4F-B828-4D7C-AFD3-893933DAFCB4}"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1B2AA4F-B828-4D7C-AFD3-893933DAFCB4}" type="slidenum">
              <a:rPr lang="en-US" smtClean="0"/>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Kết</a:t>
            </a:r>
            <a:r>
              <a:rPr lang="en-US" baseline="0" dirty="0" smtClean="0"/>
              <a:t> </a:t>
            </a:r>
            <a:r>
              <a:rPr lang="en-US" baseline="0" dirty="0" err="1" smtClean="0"/>
              <a:t>luận</a:t>
            </a:r>
            <a:r>
              <a:rPr lang="en-US" baseline="0" dirty="0" smtClean="0"/>
              <a:t> </a:t>
            </a:r>
            <a:r>
              <a:rPr lang="en-US" baseline="0" dirty="0" err="1" smtClean="0"/>
              <a:t>bị</a:t>
            </a:r>
            <a:r>
              <a:rPr lang="en-US" baseline="0" dirty="0" smtClean="0"/>
              <a:t> </a:t>
            </a:r>
            <a:r>
              <a:rPr lang="en-US" baseline="0" dirty="0" err="1" smtClean="0"/>
              <a:t>nhầm</a:t>
            </a:r>
            <a:r>
              <a:rPr lang="en-US" baseline="0" dirty="0" smtClean="0"/>
              <a:t>, </a:t>
            </a:r>
            <a:r>
              <a:rPr lang="en-US" baseline="0" dirty="0" err="1" smtClean="0"/>
              <a:t>em</a:t>
            </a:r>
            <a:r>
              <a:rPr lang="en-US" baseline="0" dirty="0" smtClean="0"/>
              <a:t> </a:t>
            </a:r>
            <a:r>
              <a:rPr lang="en-US" baseline="0" dirty="0" err="1" smtClean="0"/>
              <a:t>xem</a:t>
            </a:r>
            <a:r>
              <a:rPr lang="en-US" baseline="0" dirty="0" smtClean="0"/>
              <a:t> </a:t>
            </a:r>
            <a:r>
              <a:rPr lang="en-US" baseline="0" dirty="0" err="1" smtClean="0"/>
              <a:t>lại</a:t>
            </a:r>
            <a:r>
              <a:rPr lang="en-US" baseline="0" dirty="0" smtClean="0"/>
              <a:t> </a:t>
            </a:r>
            <a:r>
              <a:rPr lang="en-US" baseline="0" dirty="0" err="1" smtClean="0"/>
              <a:t>thử</a:t>
            </a:r>
            <a:r>
              <a:rPr lang="en-US" baseline="0" dirty="0" smtClean="0"/>
              <a:t>. (c </a:t>
            </a:r>
            <a:r>
              <a:rPr lang="en-US" baseline="0" dirty="0" err="1" smtClean="0"/>
              <a:t>đã</a:t>
            </a:r>
            <a:r>
              <a:rPr lang="en-US" baseline="0" dirty="0" smtClean="0"/>
              <a:t> </a:t>
            </a:r>
            <a:r>
              <a:rPr lang="en-US" baseline="0" dirty="0" err="1" smtClean="0"/>
              <a:t>sửa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Khúc này em đưa xuống dưới vì sau khi học xong thì mới giải cứu được cá.</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Thứ tự màu em để giống SGK luôn ạ: Xanh lá - vàng - đỏ</a:t>
            </a:r>
          </a:p>
        </p:txBody>
      </p:sp>
      <p:sp>
        <p:nvSpPr>
          <p:cNvPr id="4" name="Slide Number Placeholder 3"/>
          <p:cNvSpPr>
            <a:spLocks noGrp="1"/>
          </p:cNvSpPr>
          <p:nvPr>
            <p:ph type="sldNum" sz="quarter" idx="10"/>
          </p:nvPr>
        </p:nvSpPr>
        <p:spPr/>
        <p:txBody>
          <a:bodyPr/>
          <a:lstStyle/>
          <a:p>
            <a:fld id="{21B2AA4F-B828-4D7C-AFD3-893933DAFCB4}" type="slidenum">
              <a:rPr lang="en-US" smtClean="0"/>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tạo</a:t>
            </a:r>
            <a:r>
              <a:rPr lang="en-US" baseline="0" dirty="0" smtClean="0"/>
              <a:t> </a:t>
            </a:r>
            <a:r>
              <a:rPr lang="en-US" baseline="0" dirty="0" err="1" smtClean="0"/>
              <a:t>khung</a:t>
            </a:r>
            <a:r>
              <a:rPr lang="en-US" baseline="0" dirty="0" smtClean="0"/>
              <a:t> tam </a:t>
            </a:r>
            <a:r>
              <a:rPr lang="en-US" baseline="0" dirty="0" err="1" smtClean="0"/>
              <a:t>giác</a:t>
            </a:r>
            <a:r>
              <a:rPr lang="en-US" baseline="0" dirty="0" smtClean="0"/>
              <a:t> </a:t>
            </a:r>
            <a:r>
              <a:rPr lang="en-US" baseline="0" dirty="0" err="1" smtClean="0"/>
              <a:t>bài</a:t>
            </a:r>
            <a:r>
              <a:rPr lang="en-US" baseline="0" dirty="0" smtClean="0"/>
              <a:t> 1. </a:t>
            </a:r>
            <a:r>
              <a:rPr lang="en-US" baseline="0" dirty="0" err="1" smtClean="0"/>
              <a:t>và</a:t>
            </a:r>
            <a:r>
              <a:rPr lang="en-US" baseline="0" dirty="0" smtClean="0"/>
              <a:t> </a:t>
            </a:r>
            <a:r>
              <a:rPr lang="en-US" baseline="0" dirty="0" err="1" smtClean="0"/>
              <a:t>gõ</a:t>
            </a:r>
            <a:r>
              <a:rPr lang="en-US" baseline="0" dirty="0" smtClean="0"/>
              <a:t> </a:t>
            </a:r>
            <a:r>
              <a:rPr lang="en-US" baseline="0" dirty="0" err="1" smtClean="0"/>
              <a:t>nội</a:t>
            </a:r>
            <a:r>
              <a:rPr lang="en-US" baseline="0" dirty="0" smtClean="0"/>
              <a:t> dung </a:t>
            </a:r>
            <a:r>
              <a:rPr lang="en-US" baseline="0" dirty="0" err="1" smtClean="0"/>
              <a:t>câu</a:t>
            </a:r>
            <a:r>
              <a:rPr lang="en-US" baseline="0" dirty="0" smtClean="0"/>
              <a:t> 1 </a:t>
            </a:r>
            <a:r>
              <a:rPr lang="en-US" baseline="0" dirty="0" err="1" smtClean="0"/>
              <a:t>vào</a:t>
            </a:r>
            <a:r>
              <a:rPr lang="en-US" baseline="0" dirty="0" smtClean="0"/>
              <a:t> </a:t>
            </a:r>
            <a:r>
              <a:rPr lang="en-US" baseline="0" dirty="0" err="1" smtClean="0"/>
              <a:t>khung</a:t>
            </a:r>
            <a:r>
              <a:rPr lang="en-US" baseline="0" dirty="0" smtClean="0"/>
              <a:t> </a:t>
            </a:r>
            <a:r>
              <a:rPr lang="en-US" baseline="0" dirty="0" err="1" smtClean="0"/>
              <a:t>nha</a:t>
            </a:r>
            <a:r>
              <a:rPr lang="en-US" baseline="0" dirty="0" smtClean="0"/>
              <a:t>. </a:t>
            </a:r>
            <a:r>
              <a:rPr lang="en-US" baseline="0" dirty="0" err="1" smtClean="0"/>
              <a:t>Lưu</a:t>
            </a:r>
            <a:r>
              <a:rPr lang="en-US" baseline="0" dirty="0" smtClean="0"/>
              <a:t> ý  </a:t>
            </a:r>
            <a:r>
              <a:rPr lang="en-US" baseline="0" dirty="0" err="1" smtClean="0"/>
              <a:t>lấy</a:t>
            </a:r>
            <a:r>
              <a:rPr lang="en-US" baseline="0" dirty="0" smtClean="0"/>
              <a:t> </a:t>
            </a:r>
            <a:r>
              <a:rPr lang="en-US" baseline="0" dirty="0" err="1" smtClean="0"/>
              <a:t>nguyên</a:t>
            </a:r>
            <a:r>
              <a:rPr lang="en-US" baseline="0" dirty="0" smtClean="0"/>
              <a:t> </a:t>
            </a:r>
            <a:r>
              <a:rPr lang="en-US" baseline="0" dirty="0" err="1" smtClean="0"/>
              <a:t>văn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trong</a:t>
            </a:r>
            <a:r>
              <a:rPr lang="en-US" baseline="0" dirty="0" smtClean="0"/>
              <a:t> SGK</a:t>
            </a:r>
          </a:p>
        </p:txBody>
      </p:sp>
      <p:sp>
        <p:nvSpPr>
          <p:cNvPr id="4" name="Slide Number Placeholder 3"/>
          <p:cNvSpPr>
            <a:spLocks noGrp="1"/>
          </p:cNvSpPr>
          <p:nvPr>
            <p:ph type="sldNum" sz="quarter" idx="10"/>
          </p:nvPr>
        </p:nvSpPr>
        <p:spPr/>
        <p:txBody>
          <a:bodyPr/>
          <a:lstStyle/>
          <a:p>
            <a:fld id="{21B2AA4F-B828-4D7C-AFD3-893933DAFCB4}"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21035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14015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20925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542136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004411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832713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441197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935149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6003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149413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779509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950997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499084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66" r:id="rId3"/>
    <p:sldLayoutId id="2147483664" r:id="rId4"/>
    <p:sldLayoutId id="2147483662" r:id="rId5"/>
    <p:sldLayoutId id="2147483650" r:id="rId6"/>
    <p:sldLayoutId id="2147483672" r:id="rId7"/>
    <p:sldLayoutId id="2147483667" r:id="rId8"/>
    <p:sldLayoutId id="2147483665" r:id="rId9"/>
    <p:sldLayoutId id="2147483661" r:id="rId10"/>
    <p:sldLayoutId id="2147483660" r:id="rId11"/>
    <p:sldLayoutId id="2147483651" r:id="rId12"/>
    <p:sldLayoutId id="2147483652" r:id="rId13"/>
    <p:sldLayoutId id="2147483670" r:id="rId14"/>
    <p:sldLayoutId id="2147483669" r:id="rId15"/>
    <p:sldLayoutId id="2147483668" r:id="rId16"/>
    <p:sldLayoutId id="2147483663" r:id="rId17"/>
    <p:sldLayoutId id="2147483653" r:id="rId18"/>
    <p:sldLayoutId id="2147483654" r:id="rId19"/>
    <p:sldLayoutId id="2147483655"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jpe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0.jpeg"/><Relationship Id="rId10" Type="http://schemas.openxmlformats.org/officeDocument/2006/relationships/comments" Target="../comments/comment1.xml"/><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Google Shape;118;p5"/>
          <p:cNvPicPr preferRelativeResize="0"/>
          <p:nvPr/>
        </p:nvPicPr>
        <p:blipFill rotWithShape="1">
          <a:blip r:embed="rId3"/>
          <a:srcRect/>
          <a:stretch>
            <a:fillRect/>
          </a:stretch>
        </p:blipFill>
        <p:spPr>
          <a:xfrm>
            <a:off x="-1164" y="5423111"/>
            <a:ext cx="12193057" cy="1524132"/>
          </a:xfrm>
          <a:prstGeom prst="rect">
            <a:avLst/>
          </a:prstGeom>
          <a:noFill/>
          <a:ln>
            <a:noFill/>
          </a:ln>
        </p:spPr>
      </p:pic>
      <p:pic>
        <p:nvPicPr>
          <p:cNvPr id="124" name="Google Shape;124;p5"/>
          <p:cNvPicPr preferRelativeResize="0"/>
          <p:nvPr/>
        </p:nvPicPr>
        <p:blipFill rotWithShape="1">
          <a:blip r:embed="rId4"/>
          <a:srcRect/>
          <a:stretch>
            <a:fillRect/>
          </a:stretch>
        </p:blipFill>
        <p:spPr>
          <a:xfrm>
            <a:off x="69321" y="5855797"/>
            <a:ext cx="12193057" cy="1091279"/>
          </a:xfrm>
          <a:prstGeom prst="rect">
            <a:avLst/>
          </a:prstGeom>
          <a:noFill/>
          <a:ln>
            <a:noFill/>
          </a:ln>
        </p:spPr>
      </p:pic>
      <p:pic>
        <p:nvPicPr>
          <p:cNvPr id="120" name="Google Shape;120;p5"/>
          <p:cNvPicPr preferRelativeResize="0"/>
          <p:nvPr/>
        </p:nvPicPr>
        <p:blipFill rotWithShape="1">
          <a:blip r:embed="rId5"/>
          <a:srcRect/>
          <a:stretch>
            <a:fillRect/>
          </a:stretch>
        </p:blipFill>
        <p:spPr>
          <a:xfrm>
            <a:off x="-578485" y="-843280"/>
            <a:ext cx="4420235" cy="3149600"/>
          </a:xfrm>
          <a:prstGeom prst="rect">
            <a:avLst/>
          </a:prstGeom>
          <a:noFill/>
          <a:ln>
            <a:noFill/>
          </a:ln>
        </p:spPr>
      </p:pic>
      <p:pic>
        <p:nvPicPr>
          <p:cNvPr id="126" name="Google Shape;126;p5"/>
          <p:cNvPicPr preferRelativeResize="0"/>
          <p:nvPr/>
        </p:nvPicPr>
        <p:blipFill rotWithShape="1">
          <a:blip r:embed="rId6"/>
          <a:srcRect/>
          <a:stretch>
            <a:fillRect/>
          </a:stretch>
        </p:blipFill>
        <p:spPr>
          <a:xfrm>
            <a:off x="8389292" y="-378574"/>
            <a:ext cx="4102964" cy="2743439"/>
          </a:xfrm>
          <a:prstGeom prst="rect">
            <a:avLst/>
          </a:prstGeom>
          <a:noFill/>
          <a:ln>
            <a:noFill/>
          </a:ln>
        </p:spPr>
      </p:pic>
      <p:pic>
        <p:nvPicPr>
          <p:cNvPr id="152" name="Picture 151"/>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3964940" y="902970"/>
            <a:ext cx="3110417" cy="1599565"/>
          </a:xfrm>
          <a:prstGeom prst="rect">
            <a:avLst/>
          </a:prstGeom>
          <a:noFill/>
          <a:ln w="9525">
            <a:noFill/>
          </a:ln>
        </p:spPr>
      </p:pic>
      <p:pic>
        <p:nvPicPr>
          <p:cNvPr id="7" name="Google Shape;121;p5"/>
          <p:cNvPicPr preferRelativeResize="0"/>
          <p:nvPr/>
        </p:nvPicPr>
        <p:blipFill rotWithShape="1">
          <a:blip r:embed="rId8"/>
          <a:srcRect/>
          <a:stretch>
            <a:fillRect/>
          </a:stretch>
        </p:blipFill>
        <p:spPr>
          <a:xfrm>
            <a:off x="349748" y="1516695"/>
            <a:ext cx="1322947" cy="1420491"/>
          </a:xfrm>
          <a:prstGeom prst="rect">
            <a:avLst/>
          </a:prstGeom>
          <a:noFill/>
          <a:ln>
            <a:noFill/>
          </a:ln>
        </p:spPr>
      </p:pic>
      <p:sp>
        <p:nvSpPr>
          <p:cNvPr id="50" name="圆角矩形 1"/>
          <p:cNvSpPr/>
          <p:nvPr/>
        </p:nvSpPr>
        <p:spPr>
          <a:xfrm>
            <a:off x="2007235" y="35623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Thứ</a:t>
            </a:r>
            <a:r>
              <a:rPr kumimoji="0" lang="en-US" altLang="zh-CN"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Ba, </a:t>
            </a:r>
            <a:r>
              <a:rPr kumimoji="0" lang="en-US" altLang="zh-CN"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ngày</a:t>
            </a:r>
            <a:r>
              <a:rPr kumimoji="0" lang="en-US" altLang="zh-CN"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23 </a:t>
            </a:r>
            <a:r>
              <a:rPr kumimoji="0" lang="en-US" altLang="zh-CN" sz="4000" b="0" i="0" u="none" strike="noStrike" kern="1200" cap="none" spc="0" normalizeH="0" baseline="0" noProof="0" dirty="0" err="1">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tháng</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11 </a:t>
            </a:r>
            <a:r>
              <a:rPr kumimoji="0" lang="en-US" altLang="zh-CN" sz="4000" b="0" i="0" u="none" strike="noStrike" kern="1200" cap="none" spc="0" normalizeH="0" baseline="0" noProof="0" dirty="0" err="1">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năm</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2021</a:t>
            </a:r>
          </a:p>
        </p:txBody>
      </p:sp>
      <p:sp>
        <p:nvSpPr>
          <p:cNvPr id="12" name="Text Box 11"/>
          <p:cNvSpPr txBox="1"/>
          <p:nvPr/>
        </p:nvSpPr>
        <p:spPr>
          <a:xfrm>
            <a:off x="1160461" y="2678833"/>
            <a:ext cx="10010775" cy="2527935"/>
          </a:xfrm>
          <a:prstGeom prst="rect">
            <a:avLst/>
          </a:prstGeom>
          <a:noFill/>
          <a:ln>
            <a:noFill/>
          </a:ln>
        </p:spPr>
        <p:txBody>
          <a:bodyPr wrap="square"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Đựng</a:t>
            </a:r>
            <a:r>
              <a:rPr kumimoji="0" lang="en-US" sz="6600" b="0" i="0" u="none" strike="noStrike" kern="1200" cap="none" spc="0" normalizeH="0" baseline="0" noProof="0" dirty="0"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 </a:t>
            </a:r>
            <a:r>
              <a:rPr kumimoji="0" lang="en-US" sz="6600" b="0" i="0" u="none" strike="noStrike" kern="1200" cap="none" spc="0" normalizeH="0" baseline="0" noProof="0" dirty="0" err="1"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nhiều</a:t>
            </a:r>
            <a:r>
              <a:rPr kumimoji="0" lang="en-US" sz="6600" b="0" i="0" u="none" strike="noStrike" kern="1200" cap="none" spc="0" normalizeH="0" baseline="0" noProof="0" dirty="0"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 </a:t>
            </a:r>
            <a:r>
              <a:rPr kumimoji="0" lang="en-US" sz="6600" b="0" i="0" u="none" strike="noStrike" kern="1200" cap="none" spc="0" normalizeH="0" baseline="0" noProof="0" dirty="0" err="1"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nước</a:t>
            </a:r>
            <a:r>
              <a:rPr kumimoji="0" lang="en-US" sz="6600" b="0" i="0" u="none" strike="noStrike" kern="1200" cap="none" spc="0" normalizeH="0" baseline="0" noProof="0" dirty="0"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a:t>
            </a:r>
            <a:r>
              <a:rPr kumimoji="0" lang="en-US" sz="66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 </a:t>
            </a:r>
            <a:r>
              <a:rPr kumimoji="0" lang="en-US" sz="6600" b="0" i="0" u="none" strike="noStrike" kern="1200" cap="none" spc="0" normalizeH="0" baseline="0" noProof="0" dirty="0" err="1"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đựng</a:t>
            </a:r>
            <a:r>
              <a:rPr kumimoji="0" lang="en-US" sz="6600" b="0" i="0" u="none" strike="noStrike" kern="1200" cap="none" spc="0" normalizeH="0" baseline="0" noProof="0" dirty="0"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 </a:t>
            </a:r>
            <a:r>
              <a:rPr kumimoji="0" lang="en-US" sz="6600" b="0" i="0" u="none" strike="noStrike" kern="1200" cap="none" spc="0" normalizeH="0" baseline="0" noProof="0" dirty="0" err="1"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ít</a:t>
            </a:r>
            <a:r>
              <a:rPr kumimoji="0" lang="en-US" sz="6600" b="0" i="0" u="none" strike="noStrike" kern="1200" cap="none" spc="0" normalizeH="0" baseline="0" noProof="0" dirty="0"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 </a:t>
            </a:r>
            <a:r>
              <a:rPr kumimoji="0" lang="en-US" sz="6600" b="0" i="0" u="none" strike="noStrike" kern="1200" cap="none" spc="0" normalizeH="0" baseline="0" noProof="0" dirty="0" err="1" smtClean="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rPr>
              <a:t>nước</a:t>
            </a:r>
            <a:endParaRPr kumimoji="0" lang="en-US" sz="66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oiny" panose="02000903060500060000" charset="0"/>
              <a:ea typeface="+mn-ea"/>
              <a:cs typeface="Coiny" panose="02000903060500060000" charset="0"/>
              <a:sym typeface="+mn-ea"/>
            </a:endParaRPr>
          </a:p>
        </p:txBody>
      </p:sp>
      <p:sp>
        <p:nvSpPr>
          <p:cNvPr id="14" name="Text Box 13"/>
          <p:cNvSpPr txBox="1"/>
          <p:nvPr/>
        </p:nvSpPr>
        <p:spPr>
          <a:xfrm>
            <a:off x="4892675" y="1337310"/>
            <a:ext cx="15988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TOÁN</a:t>
            </a:r>
          </a:p>
        </p:txBody>
      </p:sp>
    </p:spTree>
    <p:extLst>
      <p:ext uri="{BB962C8B-B14F-4D97-AF65-F5344CB8AC3E}">
        <p14:creationId xmlns:p14="http://schemas.microsoft.com/office/powerpoint/2010/main" val="2483247063"/>
      </p:ext>
    </p:extLst>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fltVal val="0"/>
                                          </p:val>
                                        </p:tav>
                                        <p:tav tm="100000">
                                          <p:val>
                                            <p:strVal val="#ppt_w"/>
                                          </p:val>
                                        </p:tav>
                                      </p:tavLst>
                                    </p:anim>
                                    <p:anim calcmode="lin" valueType="num">
                                      <p:cBhvr additive="base">
                                        <p:cTn id="14" dur="1000"/>
                                        <p:tgtEl>
                                          <p:spTgt spid="12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fltVal val="0"/>
                                          </p:val>
                                        </p:tav>
                                        <p:tav tm="100000">
                                          <p:val>
                                            <p:strVal val="#ppt_w"/>
                                          </p:val>
                                        </p:tav>
                                      </p:tavLst>
                                    </p:anim>
                                    <p:anim calcmode="lin" valueType="num">
                                      <p:cBhvr additive="base">
                                        <p:cTn id="18" dur="1000"/>
                                        <p:tgtEl>
                                          <p:spTgt spid="118"/>
                                        </p:tgtEl>
                                        <p:attrNameLst>
                                          <p:attrName>ppt_h</p:attrName>
                                        </p:attrNameLst>
                                      </p:cBhvr>
                                      <p:tavLst>
                                        <p:tav tm="0">
                                          <p:val>
                                            <p:fltVal val="0"/>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2" presetClass="entr" presetSubtype="8" fill="hold" nodeType="with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2000"/>
                                        <p:tgtEl>
                                          <p:spTgt spid="12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2000"/>
                                        <p:tgtEl>
                                          <p:spTgt spid="120"/>
                                        </p:tgtEl>
                                        <p:attrNameLst>
                                          <p:attrName>ppt_x</p:attrName>
                                        </p:attrNameLst>
                                      </p:cBhvr>
                                      <p:tavLst>
                                        <p:tav tm="0">
                                          <p:val>
                                            <p:strVal val="#ppt_x+1"/>
                                          </p:val>
                                        </p:tav>
                                        <p:tav tm="100000">
                                          <p:val>
                                            <p:strVal val="#ppt_x"/>
                                          </p:val>
                                        </p:tav>
                                      </p:tavLst>
                                    </p:anim>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911"/>
                                        <p:tgtEl>
                                          <p:spTgt spid="7"/>
                                        </p:tgtEl>
                                      </p:cBhvr>
                                    </p:animEffect>
                                  </p:childTnLst>
                                </p:cTn>
                              </p:par>
                            </p:childTnLst>
                          </p:cTn>
                        </p:par>
                        <p:par>
                          <p:cTn id="33" fill="hold">
                            <p:stCondLst>
                              <p:cond delay="2000"/>
                            </p:stCondLst>
                            <p:childTnLst>
                              <p:par>
                                <p:cTn id="34" presetID="15"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 calcmode="lin" valueType="num">
                                      <p:cBhvr>
                                        <p:cTn id="3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2"/>
                                        </p:tgtEl>
                                        <p:attrNameLst>
                                          <p:attrName>ppt_y</p:attrName>
                                        </p:attrNameLst>
                                      </p:cBhvr>
                                      <p:tavLst>
                                        <p:tav tm="0" fmla="#ppt_y+(sin(-2*pi*(1-$))*-#ppt_x+cos(-2*pi*(1-$))*(1-#ppt_y))*(1-$)">
                                          <p:val>
                                            <p:fltVal val="0"/>
                                          </p:val>
                                        </p:tav>
                                        <p:tav tm="100000">
                                          <p:val>
                                            <p:fltVal val="1"/>
                                          </p:val>
                                        </p:tav>
                                      </p:tavLst>
                                    </p:anim>
                                  </p:childTnLst>
                                </p:cTn>
                              </p:par>
                              <p:par>
                                <p:cTn id="40" presetID="32" presetClass="emph" presetSubtype="0" repeatCount="3000" fill="hold" grpId="2" nodeType="withEffect">
                                  <p:stCondLst>
                                    <p:cond delay="0"/>
                                  </p:stCondLst>
                                  <p:childTnLst>
                                    <p:animRot by="120000">
                                      <p:cBhvr>
                                        <p:cTn id="41" dur="100" fill="hold">
                                          <p:stCondLst>
                                            <p:cond delay="0"/>
                                          </p:stCondLst>
                                        </p:cTn>
                                        <p:tgtEl>
                                          <p:spTgt spid="12"/>
                                        </p:tgtEl>
                                        <p:attrNameLst>
                                          <p:attrName>r</p:attrName>
                                        </p:attrNameLst>
                                      </p:cBhvr>
                                    </p:animRot>
                                    <p:animRot by="-240000">
                                      <p:cBhvr>
                                        <p:cTn id="42" dur="200" fill="hold">
                                          <p:stCondLst>
                                            <p:cond delay="200"/>
                                          </p:stCondLst>
                                        </p:cTn>
                                        <p:tgtEl>
                                          <p:spTgt spid="12"/>
                                        </p:tgtEl>
                                        <p:attrNameLst>
                                          <p:attrName>r</p:attrName>
                                        </p:attrNameLst>
                                      </p:cBhvr>
                                    </p:animRot>
                                    <p:animRot by="240000">
                                      <p:cBhvr>
                                        <p:cTn id="43" dur="200" fill="hold">
                                          <p:stCondLst>
                                            <p:cond delay="400"/>
                                          </p:stCondLst>
                                        </p:cTn>
                                        <p:tgtEl>
                                          <p:spTgt spid="12"/>
                                        </p:tgtEl>
                                        <p:attrNameLst>
                                          <p:attrName>r</p:attrName>
                                        </p:attrNameLst>
                                      </p:cBhvr>
                                    </p:animRot>
                                    <p:animRot by="-240000">
                                      <p:cBhvr>
                                        <p:cTn id="44" dur="200" fill="hold">
                                          <p:stCondLst>
                                            <p:cond delay="600"/>
                                          </p:stCondLst>
                                        </p:cTn>
                                        <p:tgtEl>
                                          <p:spTgt spid="12"/>
                                        </p:tgtEl>
                                        <p:attrNameLst>
                                          <p:attrName>r</p:attrName>
                                        </p:attrNameLst>
                                      </p:cBhvr>
                                    </p:animRot>
                                    <p:animRot by="120000">
                                      <p:cBhvr>
                                        <p:cTn id="45"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P spid="12" grpId="0"/>
      <p:bldP spid="12" grpId="1"/>
      <p:bldP spid="1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p:cNvSpPr/>
          <p:nvPr/>
        </p:nvSpPr>
        <p:spPr>
          <a:xfrm rot="18240000">
            <a:off x="5609124" y="727320"/>
            <a:ext cx="1926590" cy="2878159"/>
          </a:xfrm>
          <a:prstGeom prst="roundRect">
            <a:avLst/>
          </a:prstGeom>
          <a:solidFill>
            <a:schemeClr val="bg1"/>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1" name="Rounded Rectangle 60"/>
          <p:cNvSpPr/>
          <p:nvPr/>
        </p:nvSpPr>
        <p:spPr>
          <a:xfrm rot="18240000">
            <a:off x="4767409" y="933357"/>
            <a:ext cx="1037811" cy="677474"/>
          </a:xfrm>
          <a:prstGeom prst="roundRect">
            <a:avLst/>
          </a:prstGeom>
          <a:solidFill>
            <a:schemeClr val="bg1"/>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 name="Rectangles 61"/>
          <p:cNvSpPr/>
          <p:nvPr/>
        </p:nvSpPr>
        <p:spPr>
          <a:xfrm rot="18240000">
            <a:off x="4998814" y="1300861"/>
            <a:ext cx="1279877" cy="43098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p:cNvPicPr/>
          <p:nvPr/>
        </p:nvPicPr>
        <p:blipFill>
          <a:blip r:embed="rId2"/>
          <a:srcRect t="69213"/>
          <a:stretch>
            <a:fillRect/>
          </a:stretch>
        </p:blipFill>
        <p:spPr>
          <a:xfrm>
            <a:off x="0" y="4746625"/>
            <a:ext cx="12192000" cy="2111375"/>
          </a:xfrm>
          <a:prstGeom prst="rect">
            <a:avLst/>
          </a:prstGeom>
          <a:noFill/>
          <a:ln w="9525">
            <a:noFill/>
          </a:ln>
        </p:spPr>
      </p:pic>
      <p:grpSp>
        <p:nvGrpSpPr>
          <p:cNvPr id="23" name="Group 22"/>
          <p:cNvGrpSpPr/>
          <p:nvPr/>
        </p:nvGrpSpPr>
        <p:grpSpPr>
          <a:xfrm>
            <a:off x="6283960" y="1386205"/>
            <a:ext cx="1926590" cy="3817620"/>
            <a:chOff x="10216" y="2559"/>
            <a:chExt cx="2133" cy="5173"/>
          </a:xfrm>
        </p:grpSpPr>
        <p:sp>
          <p:nvSpPr>
            <p:cNvPr id="24" name="Rounded Rectangle 23"/>
            <p:cNvSpPr/>
            <p:nvPr/>
          </p:nvSpPr>
          <p:spPr>
            <a:xfrm>
              <a:off x="10216" y="3832"/>
              <a:ext cx="2133" cy="3900"/>
            </a:xfrm>
            <a:prstGeom prst="roundRect">
              <a:avLst/>
            </a:prstGeom>
            <a:solidFill>
              <a:srgbClr val="00B0F0"/>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ounded Rectangle 24"/>
            <p:cNvSpPr/>
            <p:nvPr/>
          </p:nvSpPr>
          <p:spPr>
            <a:xfrm>
              <a:off x="10749" y="3158"/>
              <a:ext cx="1149" cy="918"/>
            </a:xfrm>
            <a:prstGeom prst="roundRect">
              <a:avLst/>
            </a:prstGeom>
            <a:solidFill>
              <a:srgbClr val="00B0F0"/>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s 25"/>
            <p:cNvSpPr/>
            <p:nvPr/>
          </p:nvSpPr>
          <p:spPr>
            <a:xfrm>
              <a:off x="10609" y="3906"/>
              <a:ext cx="1417" cy="584"/>
            </a:xfrm>
            <a:prstGeom prst="rect">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s 26"/>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283960" y="1396365"/>
            <a:ext cx="1926590" cy="3817620"/>
            <a:chOff x="10216" y="2559"/>
            <a:chExt cx="2133" cy="5173"/>
          </a:xfrm>
        </p:grpSpPr>
        <p:sp>
          <p:nvSpPr>
            <p:cNvPr id="13" name="Rounded Rectangle 12"/>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s 15"/>
            <p:cNvSpPr/>
            <p:nvPr/>
          </p:nvSpPr>
          <p:spPr>
            <a:xfrm>
              <a:off x="10609" y="390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s 16"/>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898140" y="2076450"/>
            <a:ext cx="2463165" cy="3140075"/>
            <a:chOff x="10216" y="2559"/>
            <a:chExt cx="2133" cy="5173"/>
          </a:xfrm>
        </p:grpSpPr>
        <p:sp>
          <p:nvSpPr>
            <p:cNvPr id="19" name="Rounded Rectangle 18"/>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le 19"/>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s 20"/>
            <p:cNvSpPr/>
            <p:nvPr/>
          </p:nvSpPr>
          <p:spPr>
            <a:xfrm>
              <a:off x="10601" y="3893"/>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s 21"/>
            <p:cNvSpPr/>
            <p:nvPr/>
          </p:nvSpPr>
          <p:spPr>
            <a:xfrm>
              <a:off x="10666" y="2559"/>
              <a:ext cx="1292"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lowchart: Manual Operation 27"/>
          <p:cNvSpPr/>
          <p:nvPr/>
        </p:nvSpPr>
        <p:spPr>
          <a:xfrm rot="12540000">
            <a:off x="7447915" y="1291590"/>
            <a:ext cx="335915" cy="665480"/>
          </a:xfrm>
          <a:prstGeom prst="flowChartManualOperati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p:cNvPicPr/>
          <p:nvPr/>
        </p:nvPicPr>
        <p:blipFill>
          <a:blip r:embed="rId3">
            <a:clrChange>
              <a:clrFrom>
                <a:srgbClr val="F5F5F5">
                  <a:alpha val="100000"/>
                </a:srgbClr>
              </a:clrFrom>
              <a:clrTo>
                <a:srgbClr val="F5F5F5">
                  <a:alpha val="100000"/>
                  <a:alpha val="0"/>
                </a:srgbClr>
              </a:clrTo>
            </a:clrChange>
          </a:blip>
          <a:srcRect l="23805" t="16145" r="25288" b="18498"/>
          <a:stretch>
            <a:fillRect/>
          </a:stretch>
        </p:blipFill>
        <p:spPr>
          <a:xfrm rot="19560000">
            <a:off x="7434580" y="-1714500"/>
            <a:ext cx="4127500" cy="4406265"/>
          </a:xfrm>
          <a:prstGeom prst="rect">
            <a:avLst/>
          </a:prstGeom>
          <a:noFill/>
          <a:ln w="9525">
            <a:noFill/>
          </a:ln>
        </p:spPr>
      </p:pic>
      <p:grpSp>
        <p:nvGrpSpPr>
          <p:cNvPr id="34" name="Group 33"/>
          <p:cNvGrpSpPr/>
          <p:nvPr/>
        </p:nvGrpSpPr>
        <p:grpSpPr>
          <a:xfrm rot="18240000">
            <a:off x="5245100" y="1270"/>
            <a:ext cx="1926590" cy="3817620"/>
            <a:chOff x="10216" y="2559"/>
            <a:chExt cx="2133" cy="5173"/>
          </a:xfrm>
        </p:grpSpPr>
        <p:sp>
          <p:nvSpPr>
            <p:cNvPr id="35" name="Rounded Rectangle 34"/>
            <p:cNvSpPr/>
            <p:nvPr/>
          </p:nvSpPr>
          <p:spPr>
            <a:xfrm>
              <a:off x="10216" y="3832"/>
              <a:ext cx="2133" cy="3900"/>
            </a:xfrm>
            <a:prstGeom prst="roundRect">
              <a:avLst/>
            </a:prstGeom>
            <a:solidFill>
              <a:srgbClr val="00B0F0"/>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ounded Rectangle 35"/>
            <p:cNvSpPr/>
            <p:nvPr/>
          </p:nvSpPr>
          <p:spPr>
            <a:xfrm>
              <a:off x="10749" y="3158"/>
              <a:ext cx="1149" cy="918"/>
            </a:xfrm>
            <a:prstGeom prst="roundRect">
              <a:avLst/>
            </a:prstGeom>
            <a:solidFill>
              <a:srgbClr val="00B0F0"/>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s 37"/>
            <p:cNvSpPr/>
            <p:nvPr/>
          </p:nvSpPr>
          <p:spPr>
            <a:xfrm>
              <a:off x="10609" y="3906"/>
              <a:ext cx="1417" cy="584"/>
            </a:xfrm>
            <a:prstGeom prst="rect">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s 39"/>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lowchart: Manual Operation 40"/>
          <p:cNvSpPr/>
          <p:nvPr/>
        </p:nvSpPr>
        <p:spPr>
          <a:xfrm rot="16440000">
            <a:off x="4666615" y="998855"/>
            <a:ext cx="335915" cy="665480"/>
          </a:xfrm>
          <a:prstGeom prst="flowChartManualOperati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p:cNvSpPr/>
          <p:nvPr/>
        </p:nvSpPr>
        <p:spPr>
          <a:xfrm rot="11640000">
            <a:off x="4325620" y="1160780"/>
            <a:ext cx="335915" cy="665480"/>
          </a:xfrm>
          <a:prstGeom prst="flowChartManualOperati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anual Operation 52"/>
          <p:cNvSpPr/>
          <p:nvPr/>
        </p:nvSpPr>
        <p:spPr>
          <a:xfrm rot="11640000">
            <a:off x="4074795" y="1763395"/>
            <a:ext cx="539750" cy="665480"/>
          </a:xfrm>
          <a:prstGeom prst="flowChartManualOperati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2923540" y="3270885"/>
            <a:ext cx="2432685" cy="1943100"/>
          </a:xfrm>
          <a:prstGeom prst="roundRect">
            <a:avLst>
              <a:gd name="adj" fmla="val 22683"/>
            </a:avLst>
          </a:prstGeom>
          <a:solidFill>
            <a:srgbClr val="00B0F0"/>
          </a:solid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5" name="Group 64"/>
          <p:cNvGrpSpPr/>
          <p:nvPr/>
        </p:nvGrpSpPr>
        <p:grpSpPr>
          <a:xfrm>
            <a:off x="-55110" y="116764"/>
            <a:ext cx="4739582" cy="1135117"/>
            <a:chOff x="627" y="403"/>
            <a:chExt cx="8609" cy="2604"/>
          </a:xfrm>
        </p:grpSpPr>
        <p:sp>
          <p:nvSpPr>
            <p:cNvPr id="64" name="Rounded Rectangle 63"/>
            <p:cNvSpPr/>
            <p:nvPr/>
          </p:nvSpPr>
          <p:spPr>
            <a:xfrm>
              <a:off x="627" y="678"/>
              <a:ext cx="8597" cy="2329"/>
            </a:xfrm>
            <a:prstGeom prst="round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5400">
                <a:solidFill>
                  <a:schemeClr val="tx1"/>
                </a:solidFill>
              </a:endParaRPr>
            </a:p>
          </p:txBody>
        </p:sp>
        <p:sp>
          <p:nvSpPr>
            <p:cNvPr id="63" name="Rounded Rectangle 62"/>
            <p:cNvSpPr/>
            <p:nvPr/>
          </p:nvSpPr>
          <p:spPr>
            <a:xfrm>
              <a:off x="944" y="403"/>
              <a:ext cx="8292" cy="2162"/>
            </a:xfrm>
            <a:prstGeom prst="roundRect">
              <a:avLst/>
            </a:prstGeom>
            <a:solidFill>
              <a:schemeClr val="accent4"/>
            </a:solidFill>
            <a:ln w="28575">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Điều</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gì</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xảy</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ra</a:t>
              </a:r>
              <a:r>
                <a:rPr lang="en-US" sz="5400" dirty="0">
                  <a:solidFill>
                    <a:schemeClr val="tx1"/>
                  </a:solidFill>
                  <a:latin typeface="Times New Roman" panose="02020603050405020304" pitchFamily="18" charset="0"/>
                  <a:cs typeface="Times New Roman" panose="02020603050405020304" pitchFamily="18" charset="0"/>
                </a:rPr>
                <a:t>?</a:t>
              </a:r>
            </a:p>
          </p:txBody>
        </p:sp>
      </p:grpSp>
      <p:pic>
        <p:nvPicPr>
          <p:cNvPr id="173" name="Picture 172"/>
          <p:cNvPicPr/>
          <p:nvPr/>
        </p:nvPicPr>
        <p:blipFill>
          <a:blip r:embed="rId4"/>
          <a:srcRect r="76083"/>
          <a:stretch>
            <a:fillRect/>
          </a:stretch>
        </p:blipFill>
        <p:spPr>
          <a:xfrm rot="480000">
            <a:off x="4029710" y="5233670"/>
            <a:ext cx="544830" cy="1659255"/>
          </a:xfrm>
          <a:prstGeom prst="rect">
            <a:avLst/>
          </a:prstGeom>
          <a:noFill/>
          <a:ln w="9525">
            <a:noFill/>
          </a:ln>
        </p:spPr>
      </p:pic>
      <p:pic>
        <p:nvPicPr>
          <p:cNvPr id="66" name="Picture 65"/>
          <p:cNvPicPr/>
          <p:nvPr/>
        </p:nvPicPr>
        <p:blipFill>
          <a:blip r:embed="rId4"/>
          <a:srcRect l="33911" t="-8558" r="34618" b="33941"/>
          <a:stretch>
            <a:fillRect/>
          </a:stretch>
        </p:blipFill>
        <p:spPr>
          <a:xfrm>
            <a:off x="7196455" y="5203825"/>
            <a:ext cx="838835" cy="13582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anim calcmode="lin" valueType="num">
                                      <p:cBhvr>
                                        <p:cTn id="8" dur="1000" fill="hold"/>
                                        <p:tgtEl>
                                          <p:spTgt spid="145"/>
                                        </p:tgtEl>
                                        <p:attrNameLst>
                                          <p:attrName>ppt_x</p:attrName>
                                        </p:attrNameLst>
                                      </p:cBhvr>
                                      <p:tavLst>
                                        <p:tav tm="0">
                                          <p:val>
                                            <p:strVal val="#ppt_x"/>
                                          </p:val>
                                        </p:tav>
                                        <p:tav tm="100000">
                                          <p:val>
                                            <p:strVal val="#ppt_x"/>
                                          </p:val>
                                        </p:tav>
                                      </p:tavLst>
                                    </p:anim>
                                    <p:anim calcmode="lin" valueType="num">
                                      <p:cBhvr>
                                        <p:cTn id="9"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22" presetClass="exit" presetSubtype="4" fill="hold" nodeType="withEffect">
                                  <p:stCondLst>
                                    <p:cond delay="0"/>
                                  </p:stCondLst>
                                  <p:childTnLst>
                                    <p:animEffect transition="out" filter="wipe(down)">
                                      <p:cBhvr>
                                        <p:cTn id="15" dur="2000"/>
                                        <p:tgtEl>
                                          <p:spTgt spid="12"/>
                                        </p:tgtEl>
                                      </p:cBhvr>
                                    </p:animEffect>
                                    <p:set>
                                      <p:cBhvr>
                                        <p:cTn id="16" dur="1" fill="hold">
                                          <p:stCondLst>
                                            <p:cond delay="1996"/>
                                          </p:stCondLst>
                                        </p:cTn>
                                        <p:tgtEl>
                                          <p:spTgt spid="12"/>
                                        </p:tgtEl>
                                        <p:attrNameLst>
                                          <p:attrName>style.visibility</p:attrName>
                                        </p:attrNameLst>
                                      </p:cBhvr>
                                      <p:to>
                                        <p:strVal val="hidden"/>
                                      </p:to>
                                    </p:set>
                                  </p:childTnLst>
                                </p:cTn>
                              </p:par>
                            </p:childTnLst>
                          </p:cTn>
                        </p:par>
                        <p:par>
                          <p:cTn id="17" fill="hold">
                            <p:stCondLst>
                              <p:cond delay="0"/>
                            </p:stCondLst>
                            <p:childTnLst>
                              <p:par>
                                <p:cTn id="18" presetID="1" presetClass="exit" presetSubtype="0" fill="hold" grpId="2" nodeType="afterEffect">
                                  <p:stCondLst>
                                    <p:cond delay="0"/>
                                  </p:stCondLst>
                                  <p:childTnLst>
                                    <p:set>
                                      <p:cBhvr>
                                        <p:cTn id="19" dur="1" fill="hold">
                                          <p:stCondLst>
                                            <p:cond delay="0"/>
                                          </p:stCondLst>
                                        </p:cTn>
                                        <p:tgtEl>
                                          <p:spTgt spid="28"/>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1000"/>
                                        <p:tgtEl>
                                          <p:spTgt spid="145"/>
                                        </p:tgtEl>
                                      </p:cBhvr>
                                    </p:animEffect>
                                    <p:anim calcmode="lin" valueType="num">
                                      <p:cBhvr>
                                        <p:cTn id="22" dur="1000"/>
                                        <p:tgtEl>
                                          <p:spTgt spid="145"/>
                                        </p:tgtEl>
                                        <p:attrNameLst>
                                          <p:attrName>ppt_x</p:attrName>
                                        </p:attrNameLst>
                                      </p:cBhvr>
                                      <p:tavLst>
                                        <p:tav tm="0">
                                          <p:val>
                                            <p:strVal val="ppt_x"/>
                                          </p:val>
                                        </p:tav>
                                        <p:tav tm="100000">
                                          <p:val>
                                            <p:strVal val="ppt_x"/>
                                          </p:val>
                                        </p:tav>
                                      </p:tavLst>
                                    </p:anim>
                                    <p:anim calcmode="lin" valueType="num">
                                      <p:cBhvr>
                                        <p:cTn id="23" dur="1000"/>
                                        <p:tgtEl>
                                          <p:spTgt spid="145"/>
                                        </p:tgtEl>
                                        <p:attrNameLst>
                                          <p:attrName>ppt_y</p:attrName>
                                        </p:attrNameLst>
                                      </p:cBhvr>
                                      <p:tavLst>
                                        <p:tav tm="0">
                                          <p:val>
                                            <p:strVal val="ppt_y"/>
                                          </p:val>
                                        </p:tav>
                                        <p:tav tm="100000">
                                          <p:val>
                                            <p:strVal val="ppt_y-.1"/>
                                          </p:val>
                                        </p:tav>
                                      </p:tavLst>
                                    </p:anim>
                                    <p:set>
                                      <p:cBhvr>
                                        <p:cTn id="24" dur="1" fill="hold">
                                          <p:stCondLst>
                                            <p:cond delay="999"/>
                                          </p:stCondLst>
                                        </p:cTn>
                                        <p:tgtEl>
                                          <p:spTgt spid="14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00208333 -0.272222 " pathEditMode="relative" ptsTypes="">
                                      <p:cBhvr>
                                        <p:cTn id="28" dur="2000" fill="hold"/>
                                        <p:tgtEl>
                                          <p:spTgt spid="2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checkerboard(across)">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2000" fill="hold">
                                          <p:stCondLst>
                                            <p:cond delay="0"/>
                                          </p:stCondLst>
                                        </p:cTn>
                                        <p:tgtEl>
                                          <p:spTgt spid="59"/>
                                        </p:tgtEl>
                                        <p:attrNameLst>
                                          <p:attrName>style.visibility</p:attrName>
                                        </p:attrNameLst>
                                      </p:cBhvr>
                                      <p:to>
                                        <p:strVal val="visible"/>
                                      </p:to>
                                    </p:set>
                                    <p:animEffect transition="in" filter="wipe(down)">
                                      <p:cBhvr>
                                        <p:cTn id="51" dur="2000"/>
                                        <p:tgtEl>
                                          <p:spTgt spid="59"/>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childTnLst>
                                </p:cTn>
                              </p:par>
                              <p:par>
                                <p:cTn id="58" presetID="22" presetClass="exit" presetSubtype="1" fill="hold" nodeType="withEffect">
                                  <p:stCondLst>
                                    <p:cond delay="0"/>
                                  </p:stCondLst>
                                  <p:childTnLst>
                                    <p:animEffect transition="out" filter="wipe(up)">
                                      <p:cBhvr>
                                        <p:cTn id="59" dur="2000"/>
                                        <p:tgtEl>
                                          <p:spTgt spid="34"/>
                                        </p:tgtEl>
                                      </p:cBhvr>
                                    </p:animEffect>
                                    <p:set>
                                      <p:cBhvr>
                                        <p:cTn id="60" dur="1" fill="hold">
                                          <p:stCondLst>
                                            <p:cond delay="1996"/>
                                          </p:stCondLst>
                                        </p:cTn>
                                        <p:tgtEl>
                                          <p:spTgt spid="34"/>
                                        </p:tgtEl>
                                        <p:attrNameLst>
                                          <p:attrName>style.visibility</p:attrName>
                                        </p:attrNameLst>
                                      </p:cBhvr>
                                      <p:to>
                                        <p:strVal val="hidden"/>
                                      </p:to>
                                    </p:set>
                                  </p:childTnLst>
                                </p:cTn>
                              </p:par>
                              <p:par>
                                <p:cTn id="61" presetID="55" presetClass="exit" presetSubtype="0" fill="hold" grpId="2" nodeType="withEffect">
                                  <p:stCondLst>
                                    <p:cond delay="0"/>
                                  </p:stCondLst>
                                  <p:childTnLst>
                                    <p:anim calcmode="lin" valueType="num">
                                      <p:cBhvr>
                                        <p:cTn id="62" dur="1000"/>
                                        <p:tgtEl>
                                          <p:spTgt spid="41"/>
                                        </p:tgtEl>
                                        <p:attrNameLst>
                                          <p:attrName>ppt_w</p:attrName>
                                        </p:attrNameLst>
                                      </p:cBhvr>
                                      <p:tavLst>
                                        <p:tav tm="0">
                                          <p:val>
                                            <p:strVal val="ppt_w"/>
                                          </p:val>
                                        </p:tav>
                                        <p:tav tm="100000">
                                          <p:val>
                                            <p:strVal val="ppt_w*0.70"/>
                                          </p:val>
                                        </p:tav>
                                      </p:tavLst>
                                    </p:anim>
                                    <p:anim calcmode="lin" valueType="num">
                                      <p:cBhvr>
                                        <p:cTn id="63" dur="1000"/>
                                        <p:tgtEl>
                                          <p:spTgt spid="41"/>
                                        </p:tgtEl>
                                        <p:attrNameLst>
                                          <p:attrName>ppt_h</p:attrName>
                                        </p:attrNameLst>
                                      </p:cBhvr>
                                      <p:tavLst>
                                        <p:tav tm="0">
                                          <p:val>
                                            <p:strVal val="ppt_h"/>
                                          </p:val>
                                        </p:tav>
                                        <p:tav tm="100000">
                                          <p:val>
                                            <p:strVal val="ppt_h"/>
                                          </p:val>
                                        </p:tav>
                                      </p:tavLst>
                                    </p:anim>
                                    <p:animEffect transition="out" filter="fade">
                                      <p:cBhvr>
                                        <p:cTn id="64" dur="1000"/>
                                        <p:tgtEl>
                                          <p:spTgt spid="41"/>
                                        </p:tgtEl>
                                      </p:cBhvr>
                                    </p:animEffect>
                                    <p:set>
                                      <p:cBhvr>
                                        <p:cTn id="65" dur="1" fill="hold">
                                          <p:stCondLst>
                                            <p:cond delay="999"/>
                                          </p:stCondLst>
                                        </p:cTn>
                                        <p:tgtEl>
                                          <p:spTgt spid="41"/>
                                        </p:tgtEl>
                                        <p:attrNameLst>
                                          <p:attrName>style.visibility</p:attrName>
                                        </p:attrNameLst>
                                      </p:cBhvr>
                                      <p:to>
                                        <p:strVal val="hidden"/>
                                      </p:to>
                                    </p:set>
                                  </p:childTnLst>
                                </p:cTn>
                              </p:par>
                              <p:par>
                                <p:cTn id="66" presetID="55" presetClass="exit" presetSubtype="0" fill="hold" grpId="2" nodeType="withEffect">
                                  <p:stCondLst>
                                    <p:cond delay="0"/>
                                  </p:stCondLst>
                                  <p:childTnLst>
                                    <p:anim calcmode="lin" valueType="num">
                                      <p:cBhvr>
                                        <p:cTn id="67" dur="1000"/>
                                        <p:tgtEl>
                                          <p:spTgt spid="44"/>
                                        </p:tgtEl>
                                        <p:attrNameLst>
                                          <p:attrName>ppt_w</p:attrName>
                                        </p:attrNameLst>
                                      </p:cBhvr>
                                      <p:tavLst>
                                        <p:tav tm="0">
                                          <p:val>
                                            <p:strVal val="ppt_w"/>
                                          </p:val>
                                        </p:tav>
                                        <p:tav tm="100000">
                                          <p:val>
                                            <p:strVal val="ppt_w*0.70"/>
                                          </p:val>
                                        </p:tav>
                                      </p:tavLst>
                                    </p:anim>
                                    <p:anim calcmode="lin" valueType="num">
                                      <p:cBhvr>
                                        <p:cTn id="68" dur="1000"/>
                                        <p:tgtEl>
                                          <p:spTgt spid="44"/>
                                        </p:tgtEl>
                                        <p:attrNameLst>
                                          <p:attrName>ppt_h</p:attrName>
                                        </p:attrNameLst>
                                      </p:cBhvr>
                                      <p:tavLst>
                                        <p:tav tm="0">
                                          <p:val>
                                            <p:strVal val="ppt_h"/>
                                          </p:val>
                                        </p:tav>
                                        <p:tav tm="100000">
                                          <p:val>
                                            <p:strVal val="ppt_h"/>
                                          </p:val>
                                        </p:tav>
                                      </p:tavLst>
                                    </p:anim>
                                    <p:animEffect transition="out" filter="fade">
                                      <p:cBhvr>
                                        <p:cTn id="69" dur="1000"/>
                                        <p:tgtEl>
                                          <p:spTgt spid="44"/>
                                        </p:tgtEl>
                                      </p:cBhvr>
                                    </p:animEffect>
                                    <p:set>
                                      <p:cBhvr>
                                        <p:cTn id="70" dur="1" fill="hold">
                                          <p:stCondLst>
                                            <p:cond delay="999"/>
                                          </p:stCondLst>
                                        </p:cTn>
                                        <p:tgtEl>
                                          <p:spTgt spid="44"/>
                                        </p:tgtEl>
                                        <p:attrNameLst>
                                          <p:attrName>style.visibility</p:attrName>
                                        </p:attrNameLst>
                                      </p:cBhvr>
                                      <p:to>
                                        <p:strVal val="hidden"/>
                                      </p:to>
                                    </p:set>
                                  </p:childTnLst>
                                </p:cTn>
                              </p:par>
                              <p:par>
                                <p:cTn id="71" presetID="55" presetClass="exit" presetSubtype="0" fill="hold" grpId="2" nodeType="withEffect">
                                  <p:stCondLst>
                                    <p:cond delay="0"/>
                                  </p:stCondLst>
                                  <p:childTnLst>
                                    <p:anim calcmode="lin" valueType="num">
                                      <p:cBhvr>
                                        <p:cTn id="72" dur="1000"/>
                                        <p:tgtEl>
                                          <p:spTgt spid="53"/>
                                        </p:tgtEl>
                                        <p:attrNameLst>
                                          <p:attrName>ppt_w</p:attrName>
                                        </p:attrNameLst>
                                      </p:cBhvr>
                                      <p:tavLst>
                                        <p:tav tm="0">
                                          <p:val>
                                            <p:strVal val="ppt_w"/>
                                          </p:val>
                                        </p:tav>
                                        <p:tav tm="100000">
                                          <p:val>
                                            <p:strVal val="ppt_w*0.70"/>
                                          </p:val>
                                        </p:tav>
                                      </p:tavLst>
                                    </p:anim>
                                    <p:anim calcmode="lin" valueType="num">
                                      <p:cBhvr>
                                        <p:cTn id="73" dur="1000"/>
                                        <p:tgtEl>
                                          <p:spTgt spid="53"/>
                                        </p:tgtEl>
                                        <p:attrNameLst>
                                          <p:attrName>ppt_h</p:attrName>
                                        </p:attrNameLst>
                                      </p:cBhvr>
                                      <p:tavLst>
                                        <p:tav tm="0">
                                          <p:val>
                                            <p:strVal val="ppt_h"/>
                                          </p:val>
                                        </p:tav>
                                        <p:tav tm="100000">
                                          <p:val>
                                            <p:strVal val="ppt_h"/>
                                          </p:val>
                                        </p:tav>
                                      </p:tavLst>
                                    </p:anim>
                                    <p:animEffect transition="out" filter="fade">
                                      <p:cBhvr>
                                        <p:cTn id="74" dur="1000"/>
                                        <p:tgtEl>
                                          <p:spTgt spid="53"/>
                                        </p:tgtEl>
                                      </p:cBhvr>
                                    </p:animEffect>
                                    <p:set>
                                      <p:cBhvr>
                                        <p:cTn id="75" dur="1" fill="hold">
                                          <p:stCondLst>
                                            <p:cond delay="999"/>
                                          </p:stCondLst>
                                        </p:cTn>
                                        <p:tgtEl>
                                          <p:spTgt spid="53"/>
                                        </p:tgtEl>
                                        <p:attrNameLst>
                                          <p:attrName>style.visibility</p:attrName>
                                        </p:attrNameLst>
                                      </p:cBhvr>
                                      <p:to>
                                        <p:strVal val="hidden"/>
                                      </p:to>
                                    </p:set>
                                  </p:childTnLst>
                                </p:cTn>
                              </p:par>
                            </p:childTnLst>
                          </p:cTn>
                        </p:par>
                        <p:par>
                          <p:cTn id="76" fill="hold">
                            <p:stCondLst>
                              <p:cond delay="2000"/>
                            </p:stCondLst>
                            <p:childTnLst>
                              <p:par>
                                <p:cTn id="77" presetID="9" presetClass="exit" presetSubtype="0" fill="hold" grpId="2" nodeType="afterEffect">
                                  <p:stCondLst>
                                    <p:cond delay="0"/>
                                  </p:stCondLst>
                                  <p:childTnLst>
                                    <p:animEffect transition="out" filter="dissolve">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par>
                                <p:cTn id="80" presetID="9" presetClass="exit" presetSubtype="0" fill="hold" grpId="2" nodeType="withEffect">
                                  <p:stCondLst>
                                    <p:cond delay="0"/>
                                  </p:stCondLst>
                                  <p:childTnLst>
                                    <p:animEffect transition="out" filter="dissolv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cTn>
                              </p:par>
                              <p:par>
                                <p:cTn id="83" presetID="9" presetClass="exit" presetSubtype="0" fill="hold" grpId="2" nodeType="withEffect">
                                  <p:stCondLst>
                                    <p:cond delay="0"/>
                                  </p:stCondLst>
                                  <p:childTnLst>
                                    <p:animEffect transition="out" filter="dissolve">
                                      <p:cBhvr>
                                        <p:cTn id="84" dur="500"/>
                                        <p:tgtEl>
                                          <p:spTgt spid="60"/>
                                        </p:tgtEl>
                                      </p:cBhvr>
                                    </p:animEffect>
                                    <p:set>
                                      <p:cBhvr>
                                        <p:cTn id="85" dur="1" fill="hold">
                                          <p:stCondLst>
                                            <p:cond delay="499"/>
                                          </p:stCondLst>
                                        </p:cTn>
                                        <p:tgtEl>
                                          <p:spTgt spid="60"/>
                                        </p:tgtEl>
                                        <p:attrNameLst>
                                          <p:attrName>style.visibility</p:attrName>
                                        </p:attrNameLst>
                                      </p:cBhvr>
                                      <p:to>
                                        <p:strVal val="hidden"/>
                                      </p:to>
                                    </p:set>
                                  </p:childTnLst>
                                </p:cTn>
                              </p:par>
                            </p:childTnLst>
                          </p:cTn>
                        </p:par>
                        <p:par>
                          <p:cTn id="86" fill="hold">
                            <p:stCondLst>
                              <p:cond delay="2500"/>
                            </p:stCondLst>
                            <p:childTnLst>
                              <p:par>
                                <p:cTn id="87" presetID="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0" grpId="2" animBg="1"/>
      <p:bldP spid="61" grpId="0" animBg="1"/>
      <p:bldP spid="61" grpId="1" animBg="1"/>
      <p:bldP spid="61" grpId="2" animBg="1"/>
      <p:bldP spid="62" grpId="0" animBg="1"/>
      <p:bldP spid="62" grpId="1" animBg="1"/>
      <p:bldP spid="62" grpId="2" animBg="1"/>
      <p:bldP spid="28" grpId="0" animBg="1"/>
      <p:bldP spid="28" grpId="1" animBg="1"/>
      <p:bldP spid="28" grpId="2" animBg="1"/>
      <p:bldP spid="41" grpId="0" animBg="1"/>
      <p:bldP spid="41" grpId="1" animBg="1"/>
      <p:bldP spid="41" grpId="2" animBg="1"/>
      <p:bldP spid="44" grpId="0" bldLvl="0" animBg="1"/>
      <p:bldP spid="44" grpId="1" animBg="1"/>
      <p:bldP spid="44" grpId="2" animBg="1"/>
      <p:bldP spid="53" grpId="0" bldLvl="0" animBg="1"/>
      <p:bldP spid="53" grpId="1" animBg="1"/>
      <p:bldP spid="53" grpId="2" animBg="1"/>
      <p:bldP spid="59" grpId="0" bldLvl="0" animBg="1"/>
      <p:bldP spid="5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012825" y="1556385"/>
            <a:ext cx="1724025" cy="14814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4" name="Picture 133"/>
          <p:cNvPicPr/>
          <p:nvPr/>
        </p:nvPicPr>
        <p:blipFill>
          <a:blip r:embed="rId3">
            <a:clrChange>
              <a:clrFrom>
                <a:srgbClr val="FEFFFD">
                  <a:alpha val="100000"/>
                </a:srgbClr>
              </a:clrFrom>
              <a:clrTo>
                <a:srgbClr val="FEFFFD">
                  <a:alpha val="100000"/>
                  <a:alpha val="0"/>
                </a:srgbClr>
              </a:clrTo>
            </a:clrChange>
          </a:blip>
          <a:srcRect l="47792" t="15926" r="18065" b="10008"/>
          <a:stretch>
            <a:fillRect/>
          </a:stretch>
        </p:blipFill>
        <p:spPr>
          <a:xfrm>
            <a:off x="255270" y="903605"/>
            <a:ext cx="3556635" cy="5855335"/>
          </a:xfrm>
          <a:prstGeom prst="roundRect">
            <a:avLst/>
          </a:prstGeom>
          <a:noFill/>
          <a:ln w="9525">
            <a:noFill/>
          </a:ln>
        </p:spPr>
      </p:pic>
      <p:pic>
        <p:nvPicPr>
          <p:cNvPr id="131" name="Picture 130"/>
          <p:cNvPicPr/>
          <p:nvPr/>
        </p:nvPicPr>
        <p:blipFill>
          <a:blip r:embed="rId4"/>
          <a:srcRect t="69213"/>
          <a:stretch>
            <a:fillRect/>
          </a:stretch>
        </p:blipFill>
        <p:spPr>
          <a:xfrm>
            <a:off x="0" y="4746625"/>
            <a:ext cx="12192000" cy="2111375"/>
          </a:xfrm>
          <a:prstGeom prst="rect">
            <a:avLst/>
          </a:prstGeom>
          <a:noFill/>
          <a:ln w="9525">
            <a:noFill/>
          </a:ln>
        </p:spPr>
      </p:pic>
      <p:sp>
        <p:nvSpPr>
          <p:cNvPr id="39" name="Rounded Rectangular Callout 38"/>
          <p:cNvSpPr/>
          <p:nvPr/>
        </p:nvSpPr>
        <p:spPr>
          <a:xfrm>
            <a:off x="3103245" y="170815"/>
            <a:ext cx="8580755" cy="1050290"/>
          </a:xfrm>
          <a:prstGeom prst="wedgeRoundRectCallout">
            <a:avLst>
              <a:gd name="adj1" fmla="val -54694"/>
              <a:gd name="adj2" fmla="val -1144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Chai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1  </a:t>
            </a:r>
            <a:r>
              <a:rPr lang="en-US" sz="3600" dirty="0" err="1">
                <a:solidFill>
                  <a:srgbClr val="FF0000"/>
                </a:solidFill>
                <a:latin typeface="Times New Roman" panose="02020603050405020304" pitchFamily="18" charset="0"/>
                <a:cs typeface="Times New Roman" panose="02020603050405020304" pitchFamily="18" charset="0"/>
              </a:rPr>
              <a:t>đựng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được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nhiều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hơn</a:t>
            </a:r>
            <a:r>
              <a:rPr lang="en-US" sz="3600" dirty="0" smtClean="0">
                <a:latin typeface="Times New Roman" panose="02020603050405020304" pitchFamily="18" charset="0"/>
                <a:cs typeface="Times New Roman" panose="02020603050405020304" pitchFamily="18" charset="0"/>
              </a:rPr>
              <a:t> chai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2</a:t>
            </a:r>
            <a:endParaRPr lang="en-US" sz="36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8220710" y="1931670"/>
            <a:ext cx="1353820" cy="3284855"/>
            <a:chOff x="10216" y="2559"/>
            <a:chExt cx="2132" cy="5173"/>
          </a:xfrm>
        </p:grpSpPr>
        <p:sp>
          <p:nvSpPr>
            <p:cNvPr id="5" name="Rounded Rectangle 4"/>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s 6"/>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438140" y="3039110"/>
            <a:ext cx="1701165" cy="2170430"/>
            <a:chOff x="8564" y="4786"/>
            <a:chExt cx="2679" cy="3418"/>
          </a:xfrm>
        </p:grpSpPr>
        <p:grpSp>
          <p:nvGrpSpPr>
            <p:cNvPr id="18" name="Group 17"/>
            <p:cNvGrpSpPr/>
            <p:nvPr/>
          </p:nvGrpSpPr>
          <p:grpSpPr>
            <a:xfrm>
              <a:off x="8564" y="4786"/>
              <a:ext cx="2679" cy="3412"/>
              <a:chOff x="10216" y="2559"/>
              <a:chExt cx="2133" cy="5173"/>
            </a:xfrm>
          </p:grpSpPr>
          <p:sp>
            <p:nvSpPr>
              <p:cNvPr id="19" name="Rounded Rectangle 18"/>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le 19"/>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s 20"/>
              <p:cNvSpPr/>
              <p:nvPr/>
            </p:nvSpPr>
            <p:spPr>
              <a:xfrm>
                <a:off x="10601" y="3893"/>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s 21"/>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ounded Rectangle 58"/>
            <p:cNvSpPr/>
            <p:nvPr/>
          </p:nvSpPr>
          <p:spPr>
            <a:xfrm>
              <a:off x="8624" y="6093"/>
              <a:ext cx="2573" cy="2111"/>
            </a:xfrm>
            <a:prstGeom prst="roundRect">
              <a:avLst>
                <a:gd name="adj" fmla="val 22683"/>
              </a:avLst>
            </a:prstGeom>
            <a:solidFill>
              <a:srgbClr val="00B0F0"/>
            </a:solid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173" name="Picture 172"/>
          <p:cNvPicPr/>
          <p:nvPr/>
        </p:nvPicPr>
        <p:blipFill>
          <a:blip r:embed="rId5"/>
          <a:srcRect r="76083"/>
          <a:stretch>
            <a:fillRect/>
          </a:stretch>
        </p:blipFill>
        <p:spPr>
          <a:xfrm rot="480000">
            <a:off x="6081834" y="5167630"/>
            <a:ext cx="544830" cy="1659255"/>
          </a:xfrm>
          <a:prstGeom prst="rect">
            <a:avLst/>
          </a:prstGeom>
          <a:noFill/>
          <a:ln w="9525">
            <a:noFill/>
          </a:ln>
        </p:spPr>
      </p:pic>
      <p:pic>
        <p:nvPicPr>
          <p:cNvPr id="58" name="Picture 57"/>
          <p:cNvPicPr/>
          <p:nvPr/>
        </p:nvPicPr>
        <p:blipFill>
          <a:blip r:embed="rId5"/>
          <a:srcRect l="33911" t="-8558" r="34618" b="33941"/>
          <a:stretch>
            <a:fillRect/>
          </a:stretch>
        </p:blipFill>
        <p:spPr>
          <a:xfrm>
            <a:off x="8688705" y="5238115"/>
            <a:ext cx="667385" cy="1156335"/>
          </a:xfrm>
          <a:prstGeom prst="rect">
            <a:avLst/>
          </a:prstGeom>
          <a:noFill/>
          <a:ln w="9525">
            <a:noFill/>
          </a:ln>
        </p:spPr>
      </p:pic>
      <p:sp>
        <p:nvSpPr>
          <p:cNvPr id="16" name="Rounded Rectangular Callout 15"/>
          <p:cNvSpPr/>
          <p:nvPr/>
        </p:nvSpPr>
        <p:spPr>
          <a:xfrm>
            <a:off x="3585845" y="1325880"/>
            <a:ext cx="8507730" cy="976630"/>
          </a:xfrm>
          <a:prstGeom prst="wedgeRoundRectCallout">
            <a:avLst>
              <a:gd name="adj1" fmla="val -42602"/>
              <a:gd name="adj2" fmla="val 8998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Chai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2 </a:t>
            </a:r>
            <a:r>
              <a:rPr lang="en-US" sz="3600" dirty="0" err="1" smtClean="0">
                <a:solidFill>
                  <a:srgbClr val="FF0000"/>
                </a:solidFill>
                <a:latin typeface="Times New Roman" panose="02020603050405020304" pitchFamily="18" charset="0"/>
                <a:cs typeface="Times New Roman" panose="02020603050405020304" pitchFamily="18" charset="0"/>
              </a:rPr>
              <a:t>đựng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được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ít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chai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1</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checkerboard(across)">
                                      <p:cBhvr>
                                        <p:cTn id="7" dur="500"/>
                                        <p:tgtEl>
                                          <p:spTgt spid="1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heckerboard(across)">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1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4029710" y="1675765"/>
            <a:ext cx="2790190" cy="3328670"/>
          </a:xfrm>
          <a:prstGeom prst="rect">
            <a:avLst/>
          </a:prstGeom>
        </p:spPr>
      </p:pic>
      <p:pic>
        <p:nvPicPr>
          <p:cNvPr id="3" name="Google Shape;209;p6"/>
          <p:cNvPicPr preferRelativeResize="0"/>
          <p:nvPr/>
        </p:nvPicPr>
        <p:blipFill rotWithShape="1">
          <a:blip r:embed="rId6"/>
          <a:srcRect/>
          <a:stretch>
            <a:fillRect/>
          </a:stretch>
        </p:blipFill>
        <p:spPr>
          <a:xfrm>
            <a:off x="-3408045" y="4412615"/>
            <a:ext cx="15600045" cy="1252220"/>
          </a:xfrm>
          <a:prstGeom prst="rect">
            <a:avLst/>
          </a:prstGeom>
          <a:noFill/>
          <a:ln>
            <a:noFill/>
          </a:ln>
        </p:spPr>
      </p:pic>
      <p:pic>
        <p:nvPicPr>
          <p:cNvPr id="175" name="Picture 174"/>
          <p:cNvPicPr/>
          <p:nvPr/>
        </p:nvPicPr>
        <p:blipFill>
          <a:blip r:embed="rId7">
            <a:clrChange>
              <a:clrFrom>
                <a:srgbClr val="F7F7F7">
                  <a:alpha val="100000"/>
                </a:srgbClr>
              </a:clrFrom>
              <a:clrTo>
                <a:srgbClr val="F7F7F7">
                  <a:alpha val="100000"/>
                  <a:alpha val="0"/>
                </a:srgbClr>
              </a:clrTo>
            </a:clrChange>
          </a:blip>
          <a:stretch>
            <a:fillRect/>
          </a:stretch>
        </p:blipFill>
        <p:spPr>
          <a:xfrm rot="21240000" flipH="1">
            <a:off x="6776085" y="3654425"/>
            <a:ext cx="3192145" cy="2438400"/>
          </a:xfrm>
          <a:prstGeom prst="rect">
            <a:avLst/>
          </a:prstGeom>
          <a:noFill/>
          <a:ln w="9525">
            <a:noFill/>
          </a:ln>
        </p:spPr>
      </p:pic>
      <p:grpSp>
        <p:nvGrpSpPr>
          <p:cNvPr id="28" name="组合 27"/>
          <p:cNvGrpSpPr/>
          <p:nvPr/>
        </p:nvGrpSpPr>
        <p:grpSpPr>
          <a:xfrm>
            <a:off x="-3733164" y="5074920"/>
            <a:ext cx="15925164" cy="2955925"/>
            <a:chOff x="-360562" y="4144963"/>
            <a:chExt cx="12633525"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1" name="Freeform 13"/>
            <p:cNvSpPr/>
            <p:nvPr/>
          </p:nvSpPr>
          <p:spPr bwMode="auto">
            <a:xfrm>
              <a:off x="-360562" y="4910138"/>
              <a:ext cx="12633525" cy="2190750"/>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grpSp>
        <p:nvGrpSpPr>
          <p:cNvPr id="2052" name="组合 2051"/>
          <p:cNvGrpSpPr/>
          <p:nvPr/>
        </p:nvGrpSpPr>
        <p:grpSpPr>
          <a:xfrm>
            <a:off x="180141" y="1685055"/>
            <a:ext cx="3543074" cy="1451316"/>
            <a:chOff x="1025525" y="1941513"/>
            <a:chExt cx="2552428" cy="1045527"/>
          </a:xfrm>
        </p:grpSpPr>
        <p:sp>
          <p:nvSpPr>
            <p:cNvPr id="2049" name="AutoShape 23"/>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050" name="Freeform 25"/>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pic>
        <p:nvPicPr>
          <p:cNvPr id="81" name="图片 80"/>
          <p:cNvPicPr>
            <a:picLocks noChangeAspect="1"/>
          </p:cNvPicPr>
          <p:nvPr/>
        </p:nvPicPr>
        <p:blipFill rotWithShape="1">
          <a:blip r:embed="rId8"/>
          <a:srcRect t="48950" b="-1"/>
          <a:stretch>
            <a:fillRect/>
          </a:stretch>
        </p:blipFill>
        <p:spPr>
          <a:xfrm>
            <a:off x="-2378703" y="0"/>
            <a:ext cx="14570703" cy="1409891"/>
          </a:xfrm>
          <a:prstGeom prst="rect">
            <a:avLst/>
          </a:prstGeom>
          <a:effectLst/>
        </p:spPr>
      </p:pic>
      <p:sp>
        <p:nvSpPr>
          <p:cNvPr id="83"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100" name="Picture 99"/>
          <p:cNvPicPr/>
          <p:nvPr/>
        </p:nvPicPr>
        <p:blipFill>
          <a:blip r:embed="rId9">
            <a:clrChange>
              <a:clrFrom>
                <a:srgbClr val="000000">
                  <a:alpha val="0"/>
                </a:srgbClr>
              </a:clrFrom>
              <a:clrTo>
                <a:srgbClr val="000000">
                  <a:alpha val="0"/>
                  <a:alpha val="0"/>
                </a:srgbClr>
              </a:clrTo>
            </a:clrChange>
          </a:blip>
          <a:srcRect b="6455"/>
          <a:stretch>
            <a:fillRect/>
          </a:stretch>
        </p:blipFill>
        <p:spPr>
          <a:xfrm>
            <a:off x="10086975" y="-660400"/>
            <a:ext cx="2792730" cy="2471420"/>
          </a:xfrm>
          <a:prstGeom prst="rect">
            <a:avLst/>
          </a:prstGeom>
          <a:noFill/>
          <a:ln w="9525">
            <a:noFill/>
          </a:ln>
        </p:spPr>
      </p:pic>
      <p:grpSp>
        <p:nvGrpSpPr>
          <p:cNvPr id="7" name="Group 6"/>
          <p:cNvGrpSpPr/>
          <p:nvPr/>
        </p:nvGrpSpPr>
        <p:grpSpPr>
          <a:xfrm>
            <a:off x="8283575" y="4849495"/>
            <a:ext cx="4636135" cy="2658745"/>
            <a:chOff x="13045" y="7637"/>
            <a:chExt cx="7301" cy="4187"/>
          </a:xfrm>
        </p:grpSpPr>
        <p:pic>
          <p:nvPicPr>
            <p:cNvPr id="178" name="Picture 177"/>
            <p:cNvPicPr/>
            <p:nvPr/>
          </p:nvPicPr>
          <p:blipFill>
            <a:blip r:embed="rId10">
              <a:clrChange>
                <a:clrFrom>
                  <a:srgbClr val="FFFFFF">
                    <a:alpha val="100000"/>
                  </a:srgbClr>
                </a:clrFrom>
                <a:clrTo>
                  <a:srgbClr val="FFFFFF">
                    <a:alpha val="100000"/>
                    <a:alpha val="0"/>
                  </a:srgbClr>
                </a:clrTo>
              </a:clrChange>
            </a:blip>
            <a:stretch>
              <a:fillRect/>
            </a:stretch>
          </p:blipFill>
          <p:spPr>
            <a:xfrm rot="3240000">
              <a:off x="15221" y="6699"/>
              <a:ext cx="3707" cy="6543"/>
            </a:xfrm>
            <a:prstGeom prst="rect">
              <a:avLst/>
            </a:prstGeom>
            <a:noFill/>
            <a:ln w="9525">
              <a:noFill/>
            </a:ln>
          </p:spPr>
        </p:pic>
        <p:pic>
          <p:nvPicPr>
            <p:cNvPr id="6" name="Picture 5"/>
            <p:cNvPicPr/>
            <p:nvPr/>
          </p:nvPicPr>
          <p:blipFill>
            <a:blip r:embed="rId10">
              <a:clrChange>
                <a:clrFrom>
                  <a:srgbClr val="FFFFFF">
                    <a:alpha val="100000"/>
                  </a:srgbClr>
                </a:clrFrom>
                <a:clrTo>
                  <a:srgbClr val="FFFFFF">
                    <a:alpha val="100000"/>
                    <a:alpha val="0"/>
                  </a:srgbClr>
                </a:clrTo>
              </a:clrChange>
            </a:blip>
            <a:stretch>
              <a:fillRect/>
            </a:stretch>
          </p:blipFill>
          <p:spPr>
            <a:xfrm rot="4320000">
              <a:off x="14463" y="6219"/>
              <a:ext cx="3707" cy="6543"/>
            </a:xfrm>
            <a:prstGeom prst="rect">
              <a:avLst/>
            </a:prstGeom>
            <a:noFill/>
            <a:ln w="9525">
              <a:noFill/>
            </a:ln>
          </p:spPr>
        </p:pic>
      </p:grpSp>
      <p:sp>
        <p:nvSpPr>
          <p:cNvPr id="8" name="Oval Callout 7"/>
          <p:cNvSpPr/>
          <p:nvPr/>
        </p:nvSpPr>
        <p:spPr>
          <a:xfrm>
            <a:off x="7603571" y="1622679"/>
            <a:ext cx="4394753" cy="1743371"/>
          </a:xfrm>
          <a:prstGeom prst="wedgeEllipseCallout">
            <a:avLst>
              <a:gd name="adj1" fmla="val -25190"/>
              <a:gd name="adj2" fmla="val 918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Chúc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mừng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đã</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dự</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đúng</a:t>
            </a:r>
            <a:r>
              <a:rPr lang="en-US"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5" name="y2mate.com - Tiếng thác nước chảy cực đã">
            <a:hlinkClick r:id="" action="ppaction://media"/>
          </p:cNvPr>
          <p:cNvPicPr/>
          <p:nvPr>
            <a:audioFile r:link="rId1"/>
            <p:extLst>
              <p:ext uri="{DAA4B4D4-6D71-4841-9C94-3DE7FCFB9230}">
                <p14:media xmlns:p14="http://schemas.microsoft.com/office/powerpoint/2010/main" r:embed="rId2">
                  <p14:trim end="848935"/>
                </p14:media>
              </p:ext>
            </p:extLst>
          </p:nvPr>
        </p:nvPicPr>
        <p:blipFill>
          <a:blip r:embed="rId11"/>
          <a:stretch>
            <a:fillRect/>
          </a:stretch>
        </p:blipFill>
        <p:spPr>
          <a:xfrm>
            <a:off x="12700410" y="-903457"/>
            <a:ext cx="1581150" cy="1466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175"/>
                                        </p:tgtEl>
                                        <p:attrNameLst>
                                          <p:attrName>r</p:attrName>
                                        </p:attrNameLst>
                                      </p:cBhvr>
                                    </p:animRot>
                                    <p:animRot by="-240000">
                                      <p:cBhvr>
                                        <p:cTn id="9" dur="600" fill="hold">
                                          <p:stCondLst>
                                            <p:cond delay="600"/>
                                          </p:stCondLst>
                                        </p:cTn>
                                        <p:tgtEl>
                                          <p:spTgt spid="175"/>
                                        </p:tgtEl>
                                        <p:attrNameLst>
                                          <p:attrName>r</p:attrName>
                                        </p:attrNameLst>
                                      </p:cBhvr>
                                    </p:animRot>
                                    <p:animRot by="240000">
                                      <p:cBhvr>
                                        <p:cTn id="10" dur="600" fill="hold">
                                          <p:stCondLst>
                                            <p:cond delay="1200"/>
                                          </p:stCondLst>
                                        </p:cTn>
                                        <p:tgtEl>
                                          <p:spTgt spid="175"/>
                                        </p:tgtEl>
                                        <p:attrNameLst>
                                          <p:attrName>r</p:attrName>
                                        </p:attrNameLst>
                                      </p:cBhvr>
                                    </p:animRot>
                                    <p:animRot by="-240000">
                                      <p:cBhvr>
                                        <p:cTn id="11" dur="600" fill="hold">
                                          <p:stCondLst>
                                            <p:cond delay="1800"/>
                                          </p:stCondLst>
                                        </p:cTn>
                                        <p:tgtEl>
                                          <p:spTgt spid="175"/>
                                        </p:tgtEl>
                                        <p:attrNameLst>
                                          <p:attrName>r</p:attrName>
                                        </p:attrNameLst>
                                      </p:cBhvr>
                                    </p:animRot>
                                    <p:animRot by="120000">
                                      <p:cBhvr>
                                        <p:cTn id="12" dur="600" fill="hold">
                                          <p:stCondLst>
                                            <p:cond delay="2400"/>
                                          </p:stCondLst>
                                        </p:cTn>
                                        <p:tgtEl>
                                          <p:spTgt spid="175"/>
                                        </p:tgtEl>
                                        <p:attrNameLst>
                                          <p:attrName>r</p:attrName>
                                        </p:attrNameLst>
                                      </p:cBhvr>
                                    </p:animRot>
                                  </p:childTnLst>
                                </p:cTn>
                              </p:par>
                              <p:par>
                                <p:cTn id="13" presetID="6" presetClass="exit" presetSubtype="32" fill="hold" nodeType="withEffect">
                                  <p:stCondLst>
                                    <p:cond delay="0"/>
                                  </p:stCondLst>
                                  <p:childTnLst>
                                    <p:animEffect transition="out" filter="circle(out)">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2" nodeType="clickEffect">
                                  <p:stCondLst>
                                    <p:cond delay="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500"/>
                            </p:stCondLst>
                            <p:childTnLst>
                              <p:par>
                                <p:cTn id="25" presetID="0" presetClass="path" presetSubtype="0" accel="50000" decel="50000" fill="hold" nodeType="afterEffect">
                                  <p:stCondLst>
                                    <p:cond delay="0"/>
                                  </p:stCondLst>
                                  <p:childTnLst>
                                    <p:animMotion origin="layout" path="M 1.45833E-6 1.85185E-6 L 0.42721 0.00231 " pathEditMode="relative" rAng="0" ptsTypes="AA">
                                      <p:cBhvr>
                                        <p:cTn id="26" dur="3000" fill="hold"/>
                                        <p:tgtEl>
                                          <p:spTgt spid="175"/>
                                        </p:tgtEl>
                                        <p:attrNameLst>
                                          <p:attrName>ppt_x</p:attrName>
                                          <p:attrName>ppt_y</p:attrName>
                                        </p:attrNameLst>
                                      </p:cBhvr>
                                      <p:rCtr x="21354" y="116"/>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25"/>
                </p:tgtEl>
              </p:cMediaNode>
            </p:audio>
          </p:childTnLst>
        </p:cTn>
      </p:par>
    </p:tnLst>
    <p:bldLst>
      <p:bldP spid="8" grpId="0" bldLvl="0" animBg="1"/>
      <p:bldP spid="8" grpId="1" animBg="1"/>
      <p:bldP spid="8" grpId="2"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465872" y="1412765"/>
            <a:ext cx="8666480" cy="1325880"/>
          </a:xfrm>
        </p:spPr>
        <p:txBody>
          <a:bodyPr>
            <a:noAutofit/>
          </a:bodyPr>
          <a:lstStyle/>
          <a:p>
            <a:pPr>
              <a:lnSpc>
                <a:spcPct val="120000"/>
              </a:lnSpc>
            </a:pP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 </a:t>
            </a:r>
            <a:r>
              <a:rPr lang="en-US" sz="4800" dirty="0" err="1">
                <a:latin typeface="Times New Roman" panose="02020603050405020304" pitchFamily="18" charset="0"/>
                <a:cs typeface="Times New Roman" panose="02020603050405020304" pitchFamily="18" charset="0"/>
              </a:rPr>
              <a:t>đựng</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B</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B </a:t>
            </a:r>
            <a:r>
              <a:rPr lang="en-US" sz="4800" dirty="0" err="1">
                <a:latin typeface="Times New Roman" panose="02020603050405020304" pitchFamily="18" charset="0"/>
                <a:cs typeface="Times New Roman" panose="02020603050405020304" pitchFamily="18" charset="0"/>
              </a:rPr>
              <a:t>đựng</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C </a:t>
            </a:r>
            <a:r>
              <a:rPr lang="en-US" sz="4800" dirty="0" err="1">
                <a:latin typeface="Times New Roman" panose="02020603050405020304" pitchFamily="18" charset="0"/>
                <a:cs typeface="Times New Roman" panose="02020603050405020304" pitchFamily="18" charset="0"/>
              </a:rPr>
              <a:t>đựng</a:t>
            </a:r>
            <a:r>
              <a:rPr lang="en-US" sz="4800" dirty="0">
                <a:latin typeface="Times New Roman" panose="02020603050405020304" pitchFamily="18" charset="0"/>
                <a:cs typeface="Times New Roman" panose="02020603050405020304" pitchFamily="18" charset="0"/>
              </a:rPr>
              <a:t> </a:t>
            </a:r>
            <a:r>
              <a:rPr lang="en-US" sz="4800" dirty="0">
                <a:latin typeface="Calibri" panose="020F0502020204030204" charset="0"/>
                <a:cs typeface="Calibri" panose="020F0502020204030204" charset="0"/>
                <a:sym typeface="+mn-ea"/>
              </a:rPr>
              <a:t>................</a:t>
            </a:r>
            <a:r>
              <a:rPr lang="en-US" sz="4800" dirty="0">
                <a:latin typeface="Calibri" panose="020F0502020204030204" charset="0"/>
                <a:cs typeface="Calibri" panose="020F0502020204030204" charset="0"/>
              </a:rPr>
              <a:t>       </a:t>
            </a:r>
            <a:br>
              <a:rPr lang="en-US" sz="4800" dirty="0">
                <a:latin typeface="Calibri" panose="020F0502020204030204" charset="0"/>
                <a:cs typeface="Calibri" panose="020F0502020204030204" charset="0"/>
              </a:rPr>
            </a:br>
            <a:endParaRPr lang="en-US" sz="4800" dirty="0">
              <a:latin typeface="Calibri" panose="020F0502020204030204" charset="0"/>
              <a:cs typeface="Calibri" panose="020F0502020204030204" charset="0"/>
            </a:endParaRPr>
          </a:p>
        </p:txBody>
      </p:sp>
      <p:pic>
        <p:nvPicPr>
          <p:cNvPr id="131" name="Picture 130"/>
          <p:cNvPicPr/>
          <p:nvPr/>
        </p:nvPicPr>
        <p:blipFill>
          <a:blip r:embed="rId3"/>
          <a:srcRect t="69213"/>
          <a:stretch>
            <a:fillRect/>
          </a:stretch>
        </p:blipFill>
        <p:spPr>
          <a:xfrm>
            <a:off x="0" y="5178425"/>
            <a:ext cx="12192000" cy="2111375"/>
          </a:xfrm>
          <a:prstGeom prst="rect">
            <a:avLst/>
          </a:prstGeom>
          <a:noFill/>
          <a:ln w="9525">
            <a:noFill/>
          </a:ln>
        </p:spPr>
      </p:pic>
      <p:pic>
        <p:nvPicPr>
          <p:cNvPr id="9" name="Content Placeholder 8"/>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5385435" y="3241675"/>
            <a:ext cx="2504440" cy="2655570"/>
          </a:xfrm>
          <a:prstGeom prst="rect">
            <a:avLst/>
          </a:prstGeom>
          <a:noFill/>
          <a:ln w="9525">
            <a:noFill/>
          </a:ln>
        </p:spPr>
      </p:pic>
      <p:sp>
        <p:nvSpPr>
          <p:cNvPr id="11" name="Rounded Rectangle 10"/>
          <p:cNvSpPr/>
          <p:nvPr/>
        </p:nvSpPr>
        <p:spPr>
          <a:xfrm>
            <a:off x="407035" y="369570"/>
            <a:ext cx="2610485" cy="904240"/>
          </a:xfrm>
          <a:prstGeom prst="roundRect">
            <a:avLst/>
          </a:prstGeom>
          <a:solidFill>
            <a:schemeClr val="accent4">
              <a:lumMod val="40000"/>
              <a:lumOff val="60000"/>
            </a:schemeClr>
          </a:solidFill>
          <a:ln>
            <a:solidFill>
              <a:schemeClr val="accent4">
                <a:lumMod val="50000"/>
              </a:schemeClr>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nhiều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hơn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07035" y="1630045"/>
            <a:ext cx="2610485" cy="904240"/>
          </a:xfrm>
          <a:prstGeom prst="roundRect">
            <a:avLst/>
          </a:prstGeom>
          <a:solidFill>
            <a:schemeClr val="accent2">
              <a:lumMod val="20000"/>
              <a:lumOff val="80000"/>
            </a:schemeClr>
          </a:solidFill>
          <a:ln>
            <a:solidFill>
              <a:schemeClr val="accent2">
                <a:lumMod val="50000"/>
              </a:schemeClr>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hơn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07035" y="2889885"/>
            <a:ext cx="2610485" cy="904240"/>
          </a:xfrm>
          <a:prstGeom prst="roundRect">
            <a:avLst/>
          </a:prstGeom>
          <a:solidFill>
            <a:schemeClr val="accent1">
              <a:lumMod val="40000"/>
              <a:lumOff val="60000"/>
            </a:schemeClr>
          </a:solidFill>
          <a:ln>
            <a:solidFill>
              <a:schemeClr val="accent1">
                <a:lumMod val="50000"/>
              </a:schemeClr>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nhau</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3924300" y="6185535"/>
            <a:ext cx="876300" cy="8318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a:t>
            </a:r>
          </a:p>
        </p:txBody>
      </p:sp>
      <p:sp>
        <p:nvSpPr>
          <p:cNvPr id="17" name="Oval 16"/>
          <p:cNvSpPr/>
          <p:nvPr/>
        </p:nvSpPr>
        <p:spPr>
          <a:xfrm>
            <a:off x="5993765" y="6185535"/>
            <a:ext cx="876300" cy="8318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B</a:t>
            </a:r>
          </a:p>
        </p:txBody>
      </p:sp>
      <p:sp>
        <p:nvSpPr>
          <p:cNvPr id="23" name="Oval 22"/>
          <p:cNvSpPr/>
          <p:nvPr/>
        </p:nvSpPr>
        <p:spPr>
          <a:xfrm>
            <a:off x="8267065" y="6185535"/>
            <a:ext cx="876300" cy="8318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C</a:t>
            </a:r>
          </a:p>
        </p:txBody>
      </p:sp>
      <p:pic>
        <p:nvPicPr>
          <p:cNvPr id="102" name="Picture 101"/>
          <p:cNvPicPr/>
          <p:nvPr/>
        </p:nvPicPr>
        <p:blipFill>
          <a:blip r:embed="rId5"/>
          <a:stretch>
            <a:fillRect/>
          </a:stretch>
        </p:blipFill>
        <p:spPr>
          <a:xfrm>
            <a:off x="6096000" y="3429000"/>
            <a:ext cx="0" cy="0"/>
          </a:xfrm>
          <a:prstGeom prst="rect">
            <a:avLst/>
          </a:prstGeom>
          <a:noFill/>
          <a:ln w="9525">
            <a:noFill/>
          </a:ln>
        </p:spPr>
      </p:pic>
      <p:pic>
        <p:nvPicPr>
          <p:cNvPr id="3" name="Picture 2"/>
          <p:cNvPicPr/>
          <p:nvPr/>
        </p:nvPicPr>
        <p:blipFill>
          <a:blip r:embed="rId6">
            <a:clrChange>
              <a:clrFrom>
                <a:srgbClr val="FFFFFF">
                  <a:alpha val="100000"/>
                </a:srgbClr>
              </a:clrFrom>
              <a:clrTo>
                <a:srgbClr val="FFFFFF">
                  <a:alpha val="100000"/>
                  <a:alpha val="0"/>
                </a:srgbClr>
              </a:clrTo>
            </a:clrChange>
          </a:blip>
          <a:stretch>
            <a:fillRect/>
          </a:stretch>
        </p:blipFill>
        <p:spPr>
          <a:xfrm>
            <a:off x="3560445" y="3869055"/>
            <a:ext cx="1847850" cy="2065020"/>
          </a:xfrm>
          <a:prstGeom prst="rect">
            <a:avLst/>
          </a:prstGeom>
          <a:noFill/>
          <a:ln w="9525">
            <a:noFill/>
          </a:ln>
        </p:spPr>
      </p:pic>
      <p:grpSp>
        <p:nvGrpSpPr>
          <p:cNvPr id="19" name="Group 18"/>
          <p:cNvGrpSpPr/>
          <p:nvPr/>
        </p:nvGrpSpPr>
        <p:grpSpPr>
          <a:xfrm>
            <a:off x="7833360" y="3832225"/>
            <a:ext cx="1941195" cy="2213610"/>
            <a:chOff x="12336" y="6035"/>
            <a:chExt cx="3057" cy="3486"/>
          </a:xfrm>
        </p:grpSpPr>
        <p:pic>
          <p:nvPicPr>
            <p:cNvPr id="5" name="Picture 4"/>
            <p:cNvPicPr/>
            <p:nvPr/>
          </p:nvPicPr>
          <p:blipFill>
            <a:blip r:embed="rId6">
              <a:clrChange>
                <a:clrFrom>
                  <a:srgbClr val="FFFFFF">
                    <a:alpha val="100000"/>
                  </a:srgbClr>
                </a:clrFrom>
                <a:clrTo>
                  <a:srgbClr val="FFFFFF">
                    <a:alpha val="100000"/>
                    <a:alpha val="0"/>
                  </a:srgbClr>
                </a:clrTo>
              </a:clrChange>
            </a:blip>
            <a:stretch>
              <a:fillRect/>
            </a:stretch>
          </p:blipFill>
          <p:spPr>
            <a:xfrm>
              <a:off x="12385" y="6035"/>
              <a:ext cx="3009" cy="3252"/>
            </a:xfrm>
            <a:prstGeom prst="rect">
              <a:avLst/>
            </a:prstGeom>
            <a:noFill/>
            <a:ln w="9525">
              <a:noFill/>
            </a:ln>
          </p:spPr>
        </p:pic>
        <p:grpSp>
          <p:nvGrpSpPr>
            <p:cNvPr id="18" name="Group 17"/>
            <p:cNvGrpSpPr/>
            <p:nvPr/>
          </p:nvGrpSpPr>
          <p:grpSpPr>
            <a:xfrm>
              <a:off x="12336" y="6077"/>
              <a:ext cx="2122" cy="3444"/>
              <a:chOff x="12336" y="6077"/>
              <a:chExt cx="2122" cy="3444"/>
            </a:xfrm>
          </p:grpSpPr>
          <p:grpSp>
            <p:nvGrpSpPr>
              <p:cNvPr id="8" name="Group 7"/>
              <p:cNvGrpSpPr/>
              <p:nvPr/>
            </p:nvGrpSpPr>
            <p:grpSpPr>
              <a:xfrm>
                <a:off x="12500" y="6077"/>
                <a:ext cx="1958" cy="3444"/>
                <a:chOff x="12500" y="6077"/>
                <a:chExt cx="1958" cy="3444"/>
              </a:xfrm>
            </p:grpSpPr>
            <p:pic>
              <p:nvPicPr>
                <p:cNvPr id="105" name="Picture 104"/>
                <p:cNvPicPr/>
                <p:nvPr/>
              </p:nvPicPr>
              <p:blipFill>
                <a:blip r:embed="rId7">
                  <a:clrChange>
                    <a:clrFrom>
                      <a:srgbClr val="FFFFFF">
                        <a:alpha val="100000"/>
                      </a:srgbClr>
                    </a:clrFrom>
                    <a:clrTo>
                      <a:srgbClr val="FFFFFF">
                        <a:alpha val="100000"/>
                        <a:alpha val="0"/>
                      </a:srgbClr>
                    </a:clrTo>
                  </a:clrChange>
                </a:blip>
                <a:srcRect l="43801" t="35145" r="23265"/>
                <a:stretch>
                  <a:fillRect/>
                </a:stretch>
              </p:blipFill>
              <p:spPr>
                <a:xfrm>
                  <a:off x="12612" y="6077"/>
                  <a:ext cx="1847" cy="3444"/>
                </a:xfrm>
                <a:prstGeom prst="rect">
                  <a:avLst/>
                </a:prstGeom>
                <a:noFill/>
                <a:ln w="9525">
                  <a:noFill/>
                </a:ln>
              </p:spPr>
            </p:pic>
            <p:sp>
              <p:nvSpPr>
                <p:cNvPr id="6" name="Isosceles Triangle 5"/>
                <p:cNvSpPr/>
                <p:nvPr/>
              </p:nvSpPr>
              <p:spPr>
                <a:xfrm rot="20580000">
                  <a:off x="12500" y="8433"/>
                  <a:ext cx="227" cy="520"/>
                </a:xfrm>
                <a:prstGeom prst="triangle">
                  <a:avLst/>
                </a:prstGeom>
                <a:solidFill>
                  <a:srgbClr val="E89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lowchart: Extract 13"/>
              <p:cNvSpPr/>
              <p:nvPr/>
            </p:nvSpPr>
            <p:spPr>
              <a:xfrm rot="2040000">
                <a:off x="12336" y="7146"/>
                <a:ext cx="507" cy="785"/>
              </a:xfrm>
              <a:prstGeom prst="flowChartExtract">
                <a:avLst/>
              </a:prstGeom>
              <a:solidFill>
                <a:srgbClr val="D9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Extract 14"/>
              <p:cNvSpPr/>
              <p:nvPr/>
            </p:nvSpPr>
            <p:spPr>
              <a:xfrm rot="2040000">
                <a:off x="12432" y="6764"/>
                <a:ext cx="507" cy="785"/>
              </a:xfrm>
              <a:prstGeom prst="flowChartExtract">
                <a:avLst/>
              </a:prstGeom>
              <a:solidFill>
                <a:srgbClr val="D9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0 0 L 0.540833 -0.208241 " pathEditMode="relative" rAng="0" ptsTypes="">
                                      <p:cBhvr>
                                        <p:cTn id="28" dur="2000" fill="hold"/>
                                        <p:tgtEl>
                                          <p:spTgt spid="12"/>
                                        </p:tgtEl>
                                        <p:attrNameLst>
                                          <p:attrName>ppt_x</p:attrName>
                                          <p:attrName>ppt_y</p:attrName>
                                        </p:attrNameLst>
                                      </p:cBhvr>
                                      <p:rCtr x="26300" y="-10400"/>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 0 L 0.539792 0.125556 " pathEditMode="relative" rAng="0" ptsTypes="">
                                      <p:cBhvr>
                                        <p:cTn id="32" dur="2000" fill="hold"/>
                                        <p:tgtEl>
                                          <p:spTgt spid="11"/>
                                        </p:tgtEl>
                                        <p:attrNameLst>
                                          <p:attrName>ppt_x</p:attrName>
                                          <p:attrName>ppt_y</p:attrName>
                                        </p:attrNameLst>
                                      </p:cBhvr>
                                      <p:rCtr x="27400" y="6300"/>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 0 L 0.728333 -0.0882407 " pathEditMode="relative" rAng="0" ptsTypes="">
                                      <p:cBhvr>
                                        <p:cTn id="36" dur="2000" fill="hold"/>
                                        <p:tgtEl>
                                          <p:spTgt spid="13"/>
                                        </p:tgtEl>
                                        <p:attrNameLst>
                                          <p:attrName>ppt_x</p:attrName>
                                          <p:attrName>ppt_y</p:attrName>
                                        </p:attrNameLst>
                                      </p:cBhvr>
                                      <p:rCtr x="37300" y="-4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1" grpId="1" animBg="1"/>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3"/>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5"/>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6">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sp>
        <p:nvSpPr>
          <p:cNvPr id="29" name="Text Box 21"/>
          <p:cNvSpPr txBox="1"/>
          <p:nvPr/>
        </p:nvSpPr>
        <p:spPr>
          <a:xfrm>
            <a:off x="3172905" y="2637197"/>
            <a:ext cx="6171565" cy="1198880"/>
          </a:xfrm>
          <a:prstGeom prst="rect">
            <a:avLst/>
          </a:prstGeom>
          <a:noFill/>
        </p:spPr>
        <p:txBody>
          <a:bodyPr wrap="none" rtlCol="0">
            <a:spAutoFit/>
          </a:bodyPr>
          <a:lstStyle/>
          <a:p>
            <a:r>
              <a:rPr lang="en-US" sz="7200" dirty="0" err="1" smtClean="0">
                <a:ln w="22225">
                  <a:noFill/>
                  <a:prstDash val="solid"/>
                </a:ln>
                <a:solidFill>
                  <a:srgbClr val="00B050"/>
                </a:solidFill>
                <a:effectLst>
                  <a:innerShdw blurRad="63500" dist="50800" dir="8100000">
                    <a:prstClr val="black">
                      <a:alpha val="50000"/>
                    </a:prstClr>
                  </a:innerShdw>
                </a:effectLst>
                <a:latin typeface="Coiny" panose="02000903060500060000" charset="0"/>
                <a:cs typeface="Coiny" panose="02000903060500060000" charset="0"/>
              </a:rPr>
              <a:t>THỰC HÀNH</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Content Placeholder 158"/>
          <p:cNvPicPr>
            <a:picLocks noGrp="1" noChangeAspect="1"/>
          </p:cNvPicPr>
          <p:nvPr>
            <p:ph idx="1"/>
          </p:nvPr>
        </p:nvPicPr>
        <p:blipFill>
          <a:blip r:embed="rId3">
            <a:clrChange>
              <a:clrFrom>
                <a:srgbClr val="E6E6E6">
                  <a:alpha val="100000"/>
                </a:srgbClr>
              </a:clrFrom>
              <a:clrTo>
                <a:srgbClr val="E6E6E6">
                  <a:alpha val="100000"/>
                  <a:alpha val="0"/>
                </a:srgbClr>
              </a:clrTo>
            </a:clrChange>
          </a:blip>
          <a:srcRect l="5690" t="61093" r="5269"/>
          <a:stretch>
            <a:fillRect/>
          </a:stretch>
        </p:blipFill>
        <p:spPr>
          <a:xfrm>
            <a:off x="-12700" y="4223385"/>
            <a:ext cx="9937750" cy="2634615"/>
          </a:xfrm>
          <a:prstGeom prst="rect">
            <a:avLst/>
          </a:prstGeom>
          <a:noFill/>
          <a:ln w="9525">
            <a:noFill/>
          </a:ln>
        </p:spPr>
      </p:pic>
      <p:pic>
        <p:nvPicPr>
          <p:cNvPr id="160" name="Picture 159"/>
          <p:cNvPicPr/>
          <p:nvPr/>
        </p:nvPicPr>
        <p:blipFill>
          <a:blip r:embed="rId4">
            <a:clrChange>
              <a:clrFrom>
                <a:srgbClr val="F6FBFE">
                  <a:alpha val="100000"/>
                </a:srgbClr>
              </a:clrFrom>
              <a:clrTo>
                <a:srgbClr val="F6FBFE">
                  <a:alpha val="100000"/>
                  <a:alpha val="0"/>
                </a:srgbClr>
              </a:clrTo>
            </a:clrChange>
          </a:blip>
          <a:srcRect l="8541" t="41015" r="63227" b="14100"/>
          <a:stretch>
            <a:fillRect/>
          </a:stretch>
        </p:blipFill>
        <p:spPr>
          <a:xfrm>
            <a:off x="622300" y="1923415"/>
            <a:ext cx="1588135" cy="2350135"/>
          </a:xfrm>
          <a:prstGeom prst="rect">
            <a:avLst/>
          </a:prstGeom>
          <a:noFill/>
          <a:ln w="9525">
            <a:noFill/>
          </a:ln>
        </p:spPr>
      </p:pic>
      <p:pic>
        <p:nvPicPr>
          <p:cNvPr id="161" name="Picture 160"/>
          <p:cNvPicPr/>
          <p:nvPr/>
        </p:nvPicPr>
        <p:blipFill>
          <a:blip r:embed="rId4">
            <a:clrChange>
              <a:clrFrom>
                <a:srgbClr val="F6FBFE">
                  <a:alpha val="100000"/>
                </a:srgbClr>
              </a:clrFrom>
              <a:clrTo>
                <a:srgbClr val="F6FBFE">
                  <a:alpha val="100000"/>
                  <a:alpha val="0"/>
                </a:srgbClr>
              </a:clrTo>
            </a:clrChange>
          </a:blip>
          <a:srcRect l="67804" t="8611" r="8047" b="50463"/>
          <a:stretch>
            <a:fillRect/>
          </a:stretch>
        </p:blipFill>
        <p:spPr>
          <a:xfrm>
            <a:off x="2540000" y="1923415"/>
            <a:ext cx="1524635" cy="2299970"/>
          </a:xfrm>
          <a:prstGeom prst="rect">
            <a:avLst/>
          </a:prstGeom>
          <a:noFill/>
          <a:ln w="9525">
            <a:noFill/>
          </a:ln>
        </p:spPr>
      </p:pic>
      <p:pic>
        <p:nvPicPr>
          <p:cNvPr id="165" name="Picture 164"/>
          <p:cNvPicPr/>
          <p:nvPr/>
        </p:nvPicPr>
        <p:blipFill>
          <a:blip r:embed="rId5"/>
          <a:stretch>
            <a:fillRect/>
          </a:stretch>
        </p:blipFill>
        <p:spPr>
          <a:xfrm>
            <a:off x="7747635" y="1750695"/>
            <a:ext cx="4630420" cy="5107305"/>
          </a:xfrm>
          <a:prstGeom prst="rect">
            <a:avLst/>
          </a:prstGeom>
          <a:noFill/>
          <a:ln w="9525">
            <a:noFill/>
          </a:ln>
        </p:spPr>
      </p:pic>
      <p:sp>
        <p:nvSpPr>
          <p:cNvPr id="39" name="Rounded Rectangular Callout 38"/>
          <p:cNvSpPr/>
          <p:nvPr/>
        </p:nvSpPr>
        <p:spPr>
          <a:xfrm>
            <a:off x="5080713" y="288913"/>
            <a:ext cx="6846196" cy="1327797"/>
          </a:xfrm>
          <a:prstGeom prst="wedgeRoundRectCallout">
            <a:avLst>
              <a:gd name="adj1" fmla="val 25044"/>
              <a:gd name="adj2" fmla="val 9055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hai</a:t>
            </a:r>
            <a:r>
              <a:rPr lang="en-US" sz="3600" dirty="0" smtClean="0">
                <a:latin typeface="Times New Roman" panose="02020603050405020304" pitchFamily="18" charset="0"/>
                <a:cs typeface="Times New Roman" panose="02020603050405020304" pitchFamily="18" charset="0"/>
              </a:rPr>
              <a:t> chai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chai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đựng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hơn</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7" name="Pentagon 16"/>
          <p:cNvSpPr/>
          <p:nvPr/>
        </p:nvSpPr>
        <p:spPr>
          <a:xfrm flipH="1">
            <a:off x="696536" y="312698"/>
            <a:ext cx="4341495" cy="995680"/>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6600">
                  <a:no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THỰC HÀNH</a:t>
            </a:r>
          </a:p>
        </p:txBody>
      </p:sp>
      <p:pic>
        <p:nvPicPr>
          <p:cNvPr id="15" name="Picture 14"/>
          <p:cNvPicPr/>
          <p:nvPr/>
        </p:nvPicPr>
        <p:blipFill>
          <a:blip r:embed="rId6">
            <a:clrChange>
              <a:clrFrom>
                <a:srgbClr val="FFFFFF">
                  <a:alpha val="100000"/>
                </a:srgbClr>
              </a:clrFrom>
              <a:clrTo>
                <a:srgbClr val="FFFFFF">
                  <a:alpha val="100000"/>
                  <a:alpha val="0"/>
                </a:srgbClr>
              </a:clrTo>
            </a:clrChange>
          </a:blip>
          <a:srcRect l="23490" t="13485" r="18121" b="23895"/>
          <a:stretch>
            <a:fillRect/>
          </a:stretch>
        </p:blipFill>
        <p:spPr>
          <a:xfrm>
            <a:off x="4381500" y="3282315"/>
            <a:ext cx="699135" cy="991235"/>
          </a:xfrm>
          <a:prstGeom prst="rect">
            <a:avLst/>
          </a:prstGeom>
          <a:noFill/>
          <a:ln w="9525">
            <a:noFill/>
          </a:ln>
        </p:spPr>
      </p:pic>
      <p:pic>
        <p:nvPicPr>
          <p:cNvPr id="16" name="Picture 15"/>
          <p:cNvPicPr/>
          <p:nvPr/>
        </p:nvPicPr>
        <p:blipFill>
          <a:blip r:embed="rId6">
            <a:clrChange>
              <a:clrFrom>
                <a:srgbClr val="FFFFFF">
                  <a:alpha val="100000"/>
                </a:srgbClr>
              </a:clrFrom>
              <a:clrTo>
                <a:srgbClr val="FFFFFF">
                  <a:alpha val="100000"/>
                  <a:alpha val="0"/>
                </a:srgbClr>
              </a:clrTo>
            </a:clrChange>
          </a:blip>
          <a:srcRect l="23490" t="13485" r="18121" b="23895"/>
          <a:stretch>
            <a:fillRect/>
          </a:stretch>
        </p:blipFill>
        <p:spPr>
          <a:xfrm>
            <a:off x="5080635" y="3282315"/>
            <a:ext cx="699135" cy="991235"/>
          </a:xfrm>
          <a:prstGeom prst="rect">
            <a:avLst/>
          </a:prstGeom>
          <a:noFill/>
          <a:ln w="9525">
            <a:noFill/>
          </a:ln>
        </p:spPr>
      </p:pic>
      <p:pic>
        <p:nvPicPr>
          <p:cNvPr id="18" name="Picture 17"/>
          <p:cNvPicPr/>
          <p:nvPr/>
        </p:nvPicPr>
        <p:blipFill>
          <a:blip r:embed="rId6">
            <a:clrChange>
              <a:clrFrom>
                <a:srgbClr val="FFFFFF">
                  <a:alpha val="100000"/>
                </a:srgbClr>
              </a:clrFrom>
              <a:clrTo>
                <a:srgbClr val="FFFFFF">
                  <a:alpha val="100000"/>
                  <a:alpha val="0"/>
                </a:srgbClr>
              </a:clrTo>
            </a:clrChange>
          </a:blip>
          <a:srcRect l="23490" t="13485" r="18121" b="23895"/>
          <a:stretch>
            <a:fillRect/>
          </a:stretch>
        </p:blipFill>
        <p:spPr>
          <a:xfrm>
            <a:off x="5765800" y="3282315"/>
            <a:ext cx="699135" cy="991235"/>
          </a:xfrm>
          <a:prstGeom prst="rect">
            <a:avLst/>
          </a:prstGeom>
          <a:noFill/>
          <a:ln w="9525">
            <a:noFill/>
          </a:ln>
        </p:spPr>
      </p:pic>
      <p:pic>
        <p:nvPicPr>
          <p:cNvPr id="19" name="Picture 18"/>
          <p:cNvPicPr/>
          <p:nvPr/>
        </p:nvPicPr>
        <p:blipFill>
          <a:blip r:embed="rId6">
            <a:clrChange>
              <a:clrFrom>
                <a:srgbClr val="FFFFFF">
                  <a:alpha val="100000"/>
                </a:srgbClr>
              </a:clrFrom>
              <a:clrTo>
                <a:srgbClr val="FFFFFF">
                  <a:alpha val="100000"/>
                  <a:alpha val="0"/>
                </a:srgbClr>
              </a:clrTo>
            </a:clrChange>
          </a:blip>
          <a:srcRect l="23490" t="13485" r="18121" b="23895"/>
          <a:stretch>
            <a:fillRect/>
          </a:stretch>
        </p:blipFill>
        <p:spPr>
          <a:xfrm>
            <a:off x="6464935" y="3282315"/>
            <a:ext cx="699135" cy="991235"/>
          </a:xfrm>
          <a:prstGeom prst="rect">
            <a:avLst/>
          </a:prstGeom>
          <a:noFill/>
          <a:ln w="9525">
            <a:noFill/>
          </a:ln>
        </p:spPr>
      </p:pic>
      <p:pic>
        <p:nvPicPr>
          <p:cNvPr id="20" name="Picture 19"/>
          <p:cNvPicPr/>
          <p:nvPr/>
        </p:nvPicPr>
        <p:blipFill>
          <a:blip r:embed="rId6">
            <a:clrChange>
              <a:clrFrom>
                <a:srgbClr val="FFFFFF">
                  <a:alpha val="100000"/>
                </a:srgbClr>
              </a:clrFrom>
              <a:clrTo>
                <a:srgbClr val="FFFFFF">
                  <a:alpha val="100000"/>
                  <a:alpha val="0"/>
                </a:srgbClr>
              </a:clrTo>
            </a:clrChange>
          </a:blip>
          <a:srcRect l="23490" t="13485" r="18121" b="23895"/>
          <a:stretch>
            <a:fillRect/>
          </a:stretch>
        </p:blipFill>
        <p:spPr>
          <a:xfrm>
            <a:off x="7277735" y="3282315"/>
            <a:ext cx="699135" cy="991235"/>
          </a:xfrm>
          <a:prstGeom prst="rect">
            <a:avLst/>
          </a:prstGeom>
          <a:noFill/>
          <a:ln w="9525">
            <a:noFill/>
          </a:ln>
        </p:spPr>
      </p:pic>
      <p:grpSp>
        <p:nvGrpSpPr>
          <p:cNvPr id="4" name="Group 3"/>
          <p:cNvGrpSpPr/>
          <p:nvPr/>
        </p:nvGrpSpPr>
        <p:grpSpPr>
          <a:xfrm>
            <a:off x="101600" y="289560"/>
            <a:ext cx="1282700" cy="1184405"/>
            <a:chOff x="540" y="295"/>
            <a:chExt cx="1801" cy="1746"/>
          </a:xfrm>
        </p:grpSpPr>
        <p:sp>
          <p:nvSpPr>
            <p:cNvPr id="3" name="Isosceles Triangle 2"/>
            <p:cNvSpPr/>
            <p:nvPr/>
          </p:nvSpPr>
          <p:spPr>
            <a:xfrm>
              <a:off x="540" y="295"/>
              <a:ext cx="1801" cy="1468"/>
            </a:xfrm>
            <a:prstGeom prst="triangle">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6600" dirty="0" smtClean="0">
                <a:solidFill>
                  <a:schemeClr val="bg1"/>
                </a:solidFill>
              </a:endParaRPr>
            </a:p>
          </p:txBody>
        </p:sp>
        <p:sp>
          <p:nvSpPr>
            <p:cNvPr id="2" name="Text Box 1"/>
            <p:cNvSpPr txBox="1"/>
            <p:nvPr/>
          </p:nvSpPr>
          <p:spPr>
            <a:xfrm>
              <a:off x="1039" y="409"/>
              <a:ext cx="948" cy="1632"/>
            </a:xfrm>
            <a:prstGeom prst="rect">
              <a:avLst/>
            </a:prstGeom>
            <a:noFill/>
          </p:spPr>
          <p:txBody>
            <a:bodyPr wrap="square" rtlCol="0">
              <a:spAutoFit/>
            </a:bodyPr>
            <a:lstStyle/>
            <a:p>
              <a:r>
                <a:rPr lang="en-US" sz="6600">
                  <a:solidFill>
                    <a:schemeClr val="bg1"/>
                  </a:solidFill>
                  <a:latin typeface="Times New Roman" panose="02020603050405020304" charset="0"/>
                  <a:cs typeface="Times New Roman" panose="02020603050405020304" charset="0"/>
                </a:rPr>
                <a:t>1</a:t>
              </a:r>
            </a:p>
          </p:txBody>
        </p:sp>
      </p:gr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box(in)">
                                      <p:cBhvr>
                                        <p:cTn id="7" dur="2000"/>
                                        <p:tgtEl>
                                          <p:spTgt spid="160"/>
                                        </p:tgtEl>
                                      </p:cBhvr>
                                    </p:animEffect>
                                  </p:childTnLst>
                                </p:cTn>
                              </p:par>
                              <p:par>
                                <p:cTn id="8" presetID="4" presetClass="entr" presetSubtype="16" fill="hold"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box(in)">
                                      <p:cBhvr>
                                        <p:cTn id="10" dur="2000"/>
                                        <p:tgtEl>
                                          <p:spTgt spid="16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3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4486910" y="2806700"/>
            <a:ext cx="1807210" cy="4370070"/>
            <a:chOff x="1038" y="4277"/>
            <a:chExt cx="2976" cy="7446"/>
          </a:xfrm>
        </p:grpSpPr>
        <p:sp>
          <p:nvSpPr>
            <p:cNvPr id="9" name="Oval 8"/>
            <p:cNvSpPr/>
            <p:nvPr/>
          </p:nvSpPr>
          <p:spPr>
            <a:xfrm>
              <a:off x="1830" y="5426"/>
              <a:ext cx="1700" cy="15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6" name="Picture 105"/>
            <p:cNvPicPr/>
            <p:nvPr/>
          </p:nvPicPr>
          <p:blipFill>
            <a:blip r:embed="rId3">
              <a:clrChange>
                <a:clrFrom>
                  <a:srgbClr val="FFFFFF">
                    <a:alpha val="100000"/>
                  </a:srgbClr>
                </a:clrFrom>
                <a:clrTo>
                  <a:srgbClr val="FFFFFF">
                    <a:alpha val="100000"/>
                    <a:alpha val="0"/>
                  </a:srgbClr>
                </a:clrTo>
              </a:clrChange>
            </a:blip>
            <a:srcRect l="7680" t="31769" r="68876" b="4287"/>
            <a:stretch>
              <a:fillRect/>
            </a:stretch>
          </p:blipFill>
          <p:spPr>
            <a:xfrm>
              <a:off x="1038" y="4277"/>
              <a:ext cx="2976" cy="7446"/>
            </a:xfrm>
            <a:prstGeom prst="rect">
              <a:avLst/>
            </a:prstGeom>
            <a:noFill/>
            <a:ln w="9525">
              <a:noFill/>
            </a:ln>
          </p:spPr>
        </p:pic>
      </p:grpSp>
      <p:pic>
        <p:nvPicPr>
          <p:cNvPr id="111" name="Picture 110"/>
          <p:cNvPicPr/>
          <p:nvPr/>
        </p:nvPicPr>
        <p:blipFill>
          <a:blip r:embed="rId4">
            <a:clrChange>
              <a:clrFrom>
                <a:srgbClr val="FFFFFF">
                  <a:alpha val="100000"/>
                </a:srgbClr>
              </a:clrFrom>
              <a:clrTo>
                <a:srgbClr val="FFFFFF">
                  <a:alpha val="100000"/>
                  <a:alpha val="0"/>
                </a:srgbClr>
              </a:clrTo>
            </a:clrChange>
          </a:blip>
          <a:srcRect l="42492" t="32520" r="35463" b="3080"/>
          <a:stretch>
            <a:fillRect/>
          </a:stretch>
        </p:blipFill>
        <p:spPr>
          <a:xfrm>
            <a:off x="608965" y="2907030"/>
            <a:ext cx="1915795" cy="4452620"/>
          </a:xfrm>
          <a:prstGeom prst="rect">
            <a:avLst/>
          </a:prstGeom>
          <a:noFill/>
          <a:ln w="9525">
            <a:noFill/>
          </a:ln>
        </p:spPr>
      </p:pic>
      <p:grpSp>
        <p:nvGrpSpPr>
          <p:cNvPr id="14" name="Group 13"/>
          <p:cNvGrpSpPr/>
          <p:nvPr/>
        </p:nvGrpSpPr>
        <p:grpSpPr>
          <a:xfrm>
            <a:off x="9721215" y="2807335"/>
            <a:ext cx="2471420" cy="4098925"/>
            <a:chOff x="14344" y="4600"/>
            <a:chExt cx="3928" cy="6800"/>
          </a:xfrm>
        </p:grpSpPr>
        <p:sp>
          <p:nvSpPr>
            <p:cNvPr id="12" name="Oval 11"/>
            <p:cNvSpPr/>
            <p:nvPr/>
          </p:nvSpPr>
          <p:spPr>
            <a:xfrm>
              <a:off x="15550" y="5546"/>
              <a:ext cx="1620" cy="1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a:blip r:embed="rId3">
              <a:clrChange>
                <a:clrFrom>
                  <a:srgbClr val="FFFFFF">
                    <a:alpha val="100000"/>
                  </a:srgbClr>
                </a:clrFrom>
                <a:clrTo>
                  <a:srgbClr val="FFFFFF">
                    <a:alpha val="100000"/>
                    <a:alpha val="0"/>
                  </a:srgbClr>
                </a:clrTo>
              </a:clrChange>
            </a:blip>
            <a:srcRect l="59935" t="35421" r="5993" b="6560"/>
            <a:stretch>
              <a:fillRect/>
            </a:stretch>
          </p:blipFill>
          <p:spPr>
            <a:xfrm>
              <a:off x="14344" y="4600"/>
              <a:ext cx="3929" cy="6800"/>
            </a:xfrm>
            <a:prstGeom prst="rect">
              <a:avLst/>
            </a:prstGeom>
            <a:noFill/>
            <a:ln w="9525">
              <a:noFill/>
            </a:ln>
          </p:spPr>
        </p:pic>
      </p:grpSp>
      <p:pic>
        <p:nvPicPr>
          <p:cNvPr id="109" name="Picture 108"/>
          <p:cNvPicPr/>
          <p:nvPr/>
        </p:nvPicPr>
        <p:blipFill>
          <a:blip r:embed="rId5">
            <a:clrChange>
              <a:clrFrom>
                <a:srgbClr val="FEFFFD">
                  <a:alpha val="100000"/>
                </a:srgbClr>
              </a:clrFrom>
              <a:clrTo>
                <a:srgbClr val="FEFFFD">
                  <a:alpha val="100000"/>
                  <a:alpha val="0"/>
                </a:srgbClr>
              </a:clrTo>
            </a:clrChange>
          </a:blip>
          <a:srcRect l="62652" t="24397" r="3665" b="6682"/>
          <a:stretch>
            <a:fillRect/>
          </a:stretch>
        </p:blipFill>
        <p:spPr>
          <a:xfrm flipH="1">
            <a:off x="6936105" y="2709545"/>
            <a:ext cx="2756535" cy="4084320"/>
          </a:xfrm>
          <a:prstGeom prst="rect">
            <a:avLst/>
          </a:prstGeom>
          <a:noFill/>
          <a:ln w="9525">
            <a:noFill/>
          </a:ln>
        </p:spPr>
      </p:pic>
      <p:pic>
        <p:nvPicPr>
          <p:cNvPr id="160" name="Picture 159"/>
          <p:cNvPicPr/>
          <p:nvPr/>
        </p:nvPicPr>
        <p:blipFill>
          <a:blip r:embed="rId6">
            <a:clrChange>
              <a:clrFrom>
                <a:srgbClr val="F6FBFE">
                  <a:alpha val="100000"/>
                </a:srgbClr>
              </a:clrFrom>
              <a:clrTo>
                <a:srgbClr val="F6FBFE">
                  <a:alpha val="100000"/>
                  <a:alpha val="0"/>
                </a:srgbClr>
              </a:clrTo>
            </a:clrChange>
          </a:blip>
          <a:srcRect l="8541" t="41015" r="63227" b="14100"/>
          <a:stretch>
            <a:fillRect/>
          </a:stretch>
        </p:blipFill>
        <p:spPr>
          <a:xfrm>
            <a:off x="2615565" y="4037965"/>
            <a:ext cx="648970" cy="1427480"/>
          </a:xfrm>
          <a:prstGeom prst="rect">
            <a:avLst/>
          </a:prstGeom>
          <a:noFill/>
          <a:ln w="9525">
            <a:noFill/>
          </a:ln>
        </p:spPr>
      </p:pic>
      <p:pic>
        <p:nvPicPr>
          <p:cNvPr id="161" name="Picture 160"/>
          <p:cNvPicPr/>
          <p:nvPr/>
        </p:nvPicPr>
        <p:blipFill>
          <a:blip r:embed="rId6">
            <a:clrChange>
              <a:clrFrom>
                <a:srgbClr val="F6FBFE">
                  <a:alpha val="100000"/>
                </a:srgbClr>
              </a:clrFrom>
              <a:clrTo>
                <a:srgbClr val="F6FBFE">
                  <a:alpha val="100000"/>
                  <a:alpha val="0"/>
                </a:srgbClr>
              </a:clrTo>
            </a:clrChange>
          </a:blip>
          <a:srcRect l="67804" t="8611" r="8047" b="50463"/>
          <a:stretch>
            <a:fillRect/>
          </a:stretch>
        </p:blipFill>
        <p:spPr>
          <a:xfrm rot="780000">
            <a:off x="9251315" y="3157220"/>
            <a:ext cx="828675" cy="154051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3490" t="13485" r="18121" b="23895"/>
          <a:stretch>
            <a:fillRect/>
          </a:stretch>
        </p:blipFill>
        <p:spPr>
          <a:xfrm>
            <a:off x="9670415" y="3784600"/>
            <a:ext cx="572135" cy="864870"/>
          </a:xfrm>
          <a:prstGeom prst="rect">
            <a:avLst/>
          </a:prstGeom>
          <a:noFill/>
          <a:ln w="9525">
            <a:noFill/>
          </a:ln>
        </p:spPr>
      </p:pic>
      <p:pic>
        <p:nvPicPr>
          <p:cNvPr id="34" name="Picture 33"/>
          <p:cNvPicPr/>
          <p:nvPr/>
        </p:nvPicPr>
        <p:blipFill>
          <a:blip r:embed="rId7">
            <a:clrChange>
              <a:clrFrom>
                <a:srgbClr val="FFFFFF">
                  <a:alpha val="100000"/>
                </a:srgbClr>
              </a:clrFrom>
              <a:clrTo>
                <a:srgbClr val="FFFFFF">
                  <a:alpha val="100000"/>
                  <a:alpha val="0"/>
                </a:srgbClr>
              </a:clrTo>
            </a:clrChange>
          </a:blip>
          <a:srcRect l="23490" t="13485" r="18121" b="23895"/>
          <a:stretch>
            <a:fillRect/>
          </a:stretch>
        </p:blipFill>
        <p:spPr>
          <a:xfrm>
            <a:off x="3355340" y="4600575"/>
            <a:ext cx="572135" cy="864870"/>
          </a:xfrm>
          <a:prstGeom prst="rect">
            <a:avLst/>
          </a:prstGeom>
          <a:noFill/>
          <a:ln w="9525">
            <a:noFill/>
          </a:ln>
        </p:spPr>
      </p:pic>
      <p:pic>
        <p:nvPicPr>
          <p:cNvPr id="35" name="Picture 34"/>
          <p:cNvPicPr/>
          <p:nvPr/>
        </p:nvPicPr>
        <p:blipFill>
          <a:blip r:embed="rId7">
            <a:clrChange>
              <a:clrFrom>
                <a:srgbClr val="FFFFFF">
                  <a:alpha val="100000"/>
                </a:srgbClr>
              </a:clrFrom>
              <a:clrTo>
                <a:srgbClr val="FFFFFF">
                  <a:alpha val="100000"/>
                  <a:alpha val="0"/>
                </a:srgbClr>
              </a:clrTo>
            </a:clrChange>
          </a:blip>
          <a:srcRect l="23490" t="13485" r="18121" b="23895"/>
          <a:stretch>
            <a:fillRect/>
          </a:stretch>
        </p:blipFill>
        <p:spPr>
          <a:xfrm>
            <a:off x="4018280" y="4600575"/>
            <a:ext cx="572135" cy="864870"/>
          </a:xfrm>
          <a:prstGeom prst="rect">
            <a:avLst/>
          </a:prstGeom>
          <a:noFill/>
          <a:ln w="9525">
            <a:noFill/>
          </a:ln>
        </p:spPr>
      </p:pic>
      <p:pic>
        <p:nvPicPr>
          <p:cNvPr id="39" name="Content Placeholder 158"/>
          <p:cNvPicPr>
            <a:picLocks noGrp="1" noChangeAspect="1"/>
          </p:cNvPicPr>
          <p:nvPr>
            <p:ph idx="1"/>
          </p:nvPr>
        </p:nvPicPr>
        <p:blipFill>
          <a:blip r:embed="rId8">
            <a:clrChange>
              <a:clrFrom>
                <a:srgbClr val="E6E6E6">
                  <a:alpha val="100000"/>
                </a:srgbClr>
              </a:clrFrom>
              <a:clrTo>
                <a:srgbClr val="E6E6E6">
                  <a:alpha val="100000"/>
                  <a:alpha val="0"/>
                </a:srgbClr>
              </a:clrTo>
            </a:clrChange>
          </a:blip>
          <a:srcRect l="5690" t="61093" r="5269" b="19417"/>
          <a:stretch>
            <a:fillRect/>
          </a:stretch>
        </p:blipFill>
        <p:spPr>
          <a:xfrm>
            <a:off x="0" y="5465445"/>
            <a:ext cx="12292965" cy="2179955"/>
          </a:xfrm>
          <a:prstGeom prst="rect">
            <a:avLst/>
          </a:prstGeom>
          <a:noFill/>
          <a:ln w="9525">
            <a:noFill/>
          </a:ln>
        </p:spPr>
      </p:pic>
      <p:sp>
        <p:nvSpPr>
          <p:cNvPr id="40" name="Rounded Rectangular Callout 39"/>
          <p:cNvSpPr/>
          <p:nvPr/>
        </p:nvSpPr>
        <p:spPr>
          <a:xfrm>
            <a:off x="6453505" y="1542415"/>
            <a:ext cx="5473065" cy="861695"/>
          </a:xfrm>
          <a:prstGeom prst="wedgeRoundRectCallout">
            <a:avLst>
              <a:gd name="adj1" fmla="val 25044"/>
              <a:gd name="adj2" fmla="val 9055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Chai này đổ ra được ... li nước</a:t>
            </a:r>
          </a:p>
        </p:txBody>
      </p:sp>
      <p:sp>
        <p:nvSpPr>
          <p:cNvPr id="41" name="Rounded Rectangular Callout 40"/>
          <p:cNvSpPr/>
          <p:nvPr/>
        </p:nvSpPr>
        <p:spPr>
          <a:xfrm>
            <a:off x="1218565" y="1823720"/>
            <a:ext cx="3542665" cy="733425"/>
          </a:xfrm>
          <a:prstGeom prst="wedgeRoundRectCallout">
            <a:avLst>
              <a:gd name="adj1" fmla="val -31000"/>
              <a:gd name="adj2" fmla="val 9571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Cách làm là ....</a:t>
            </a:r>
          </a:p>
        </p:txBody>
      </p:sp>
      <p:sp>
        <p:nvSpPr>
          <p:cNvPr id="44" name="Rounded Rectangle 43"/>
          <p:cNvSpPr/>
          <p:nvPr/>
        </p:nvSpPr>
        <p:spPr>
          <a:xfrm>
            <a:off x="2012315" y="303920"/>
            <a:ext cx="10179685" cy="714962"/>
          </a:xfrm>
          <a:prstGeom prst="roundRect">
            <a:avLst/>
          </a:prstGeom>
          <a:solidFill>
            <a:schemeClr val="accent4">
              <a:lumMod val="20000"/>
              <a:lumOff val="80000"/>
            </a:schemeClr>
          </a:solidFill>
          <a:ln>
            <a:solidFill>
              <a:schemeClr val="tx1"/>
            </a:solidFill>
          </a:ln>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Vậy chai đựng được nhiều hơn là chai ...</a:t>
            </a:r>
          </a:p>
        </p:txBody>
      </p:sp>
      <p:sp>
        <p:nvSpPr>
          <p:cNvPr id="47" name="Right Arrow 46"/>
          <p:cNvSpPr/>
          <p:nvPr/>
        </p:nvSpPr>
        <p:spPr>
          <a:xfrm>
            <a:off x="462915" y="542925"/>
            <a:ext cx="660400" cy="4445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p:cNvSpPr/>
          <p:nvPr/>
        </p:nvSpPr>
        <p:spPr>
          <a:xfrm>
            <a:off x="0" y="267335"/>
            <a:ext cx="4341495" cy="995680"/>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6600">
                  <a:noFill/>
                  <a:prstDash val="solid"/>
                </a:ln>
                <a:solidFill>
                  <a:srgbClr val="FF0000"/>
                </a:solidFill>
                <a:effectLst>
                  <a:outerShdw dist="38100" dir="2700000" algn="tl" rotWithShape="0">
                    <a:schemeClr val="accent2"/>
                  </a:outerShdw>
                </a:effectLst>
                <a:latin typeface="Calibri" panose="020F0502020204030204" charset="0"/>
                <a:cs typeface="Calibri" panose="020F0502020204030204" charset="0"/>
              </a:rPr>
              <a:t>TRÌNH BÀY</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80">
                                          <p:stCondLst>
                                            <p:cond delay="0"/>
                                          </p:stCondLst>
                                        </p:cTn>
                                        <p:tgtEl>
                                          <p:spTgt spid="44"/>
                                        </p:tgtEl>
                                      </p:cBhvr>
                                    </p:animEffect>
                                    <p:anim calcmode="lin" valueType="num">
                                      <p:cBhvr>
                                        <p:cTn id="11"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6" dur="26">
                                          <p:stCondLst>
                                            <p:cond delay="650"/>
                                          </p:stCondLst>
                                        </p:cTn>
                                        <p:tgtEl>
                                          <p:spTgt spid="44"/>
                                        </p:tgtEl>
                                      </p:cBhvr>
                                      <p:to x="100000" y="60000"/>
                                    </p:animScale>
                                    <p:animScale>
                                      <p:cBhvr>
                                        <p:cTn id="17" dur="166" decel="50000">
                                          <p:stCondLst>
                                            <p:cond delay="676"/>
                                          </p:stCondLst>
                                        </p:cTn>
                                        <p:tgtEl>
                                          <p:spTgt spid="44"/>
                                        </p:tgtEl>
                                      </p:cBhvr>
                                      <p:to x="100000" y="100000"/>
                                    </p:animScale>
                                    <p:animScale>
                                      <p:cBhvr>
                                        <p:cTn id="18" dur="26">
                                          <p:stCondLst>
                                            <p:cond delay="1312"/>
                                          </p:stCondLst>
                                        </p:cTn>
                                        <p:tgtEl>
                                          <p:spTgt spid="44"/>
                                        </p:tgtEl>
                                      </p:cBhvr>
                                      <p:to x="100000" y="80000"/>
                                    </p:animScale>
                                    <p:animScale>
                                      <p:cBhvr>
                                        <p:cTn id="19" dur="166" decel="50000">
                                          <p:stCondLst>
                                            <p:cond delay="1338"/>
                                          </p:stCondLst>
                                        </p:cTn>
                                        <p:tgtEl>
                                          <p:spTgt spid="44"/>
                                        </p:tgtEl>
                                      </p:cBhvr>
                                      <p:to x="100000" y="100000"/>
                                    </p:animScale>
                                    <p:animScale>
                                      <p:cBhvr>
                                        <p:cTn id="20" dur="26">
                                          <p:stCondLst>
                                            <p:cond delay="1642"/>
                                          </p:stCondLst>
                                        </p:cTn>
                                        <p:tgtEl>
                                          <p:spTgt spid="44"/>
                                        </p:tgtEl>
                                      </p:cBhvr>
                                      <p:to x="100000" y="90000"/>
                                    </p:animScale>
                                    <p:animScale>
                                      <p:cBhvr>
                                        <p:cTn id="21" dur="166" decel="50000">
                                          <p:stCondLst>
                                            <p:cond delay="1668"/>
                                          </p:stCondLst>
                                        </p:cTn>
                                        <p:tgtEl>
                                          <p:spTgt spid="44"/>
                                        </p:tgtEl>
                                      </p:cBhvr>
                                      <p:to x="100000" y="100000"/>
                                    </p:animScale>
                                    <p:animScale>
                                      <p:cBhvr>
                                        <p:cTn id="22" dur="26">
                                          <p:stCondLst>
                                            <p:cond delay="1808"/>
                                          </p:stCondLst>
                                        </p:cTn>
                                        <p:tgtEl>
                                          <p:spTgt spid="44"/>
                                        </p:tgtEl>
                                      </p:cBhvr>
                                      <p:to x="100000" y="95000"/>
                                    </p:animScale>
                                    <p:animScale>
                                      <p:cBhvr>
                                        <p:cTn id="23" dur="166" decel="50000">
                                          <p:stCondLst>
                                            <p:cond delay="1834"/>
                                          </p:stCondLst>
                                        </p:cTn>
                                        <p:tgtEl>
                                          <p:spTgt spid="44"/>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80">
                                          <p:stCondLst>
                                            <p:cond delay="0"/>
                                          </p:stCondLst>
                                        </p:cTn>
                                        <p:tgtEl>
                                          <p:spTgt spid="47"/>
                                        </p:tgtEl>
                                      </p:cBhvr>
                                    </p:animEffect>
                                    <p:anim calcmode="lin" valueType="num">
                                      <p:cBhvr>
                                        <p:cTn id="2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32" dur="26">
                                          <p:stCondLst>
                                            <p:cond delay="650"/>
                                          </p:stCondLst>
                                        </p:cTn>
                                        <p:tgtEl>
                                          <p:spTgt spid="47"/>
                                        </p:tgtEl>
                                      </p:cBhvr>
                                      <p:to x="100000" y="60000"/>
                                    </p:animScale>
                                    <p:animScale>
                                      <p:cBhvr>
                                        <p:cTn id="33" dur="166" decel="50000">
                                          <p:stCondLst>
                                            <p:cond delay="676"/>
                                          </p:stCondLst>
                                        </p:cTn>
                                        <p:tgtEl>
                                          <p:spTgt spid="47"/>
                                        </p:tgtEl>
                                      </p:cBhvr>
                                      <p:to x="100000" y="100000"/>
                                    </p:animScale>
                                    <p:animScale>
                                      <p:cBhvr>
                                        <p:cTn id="34" dur="26">
                                          <p:stCondLst>
                                            <p:cond delay="1312"/>
                                          </p:stCondLst>
                                        </p:cTn>
                                        <p:tgtEl>
                                          <p:spTgt spid="47"/>
                                        </p:tgtEl>
                                      </p:cBhvr>
                                      <p:to x="100000" y="80000"/>
                                    </p:animScale>
                                    <p:animScale>
                                      <p:cBhvr>
                                        <p:cTn id="35" dur="166" decel="50000">
                                          <p:stCondLst>
                                            <p:cond delay="1338"/>
                                          </p:stCondLst>
                                        </p:cTn>
                                        <p:tgtEl>
                                          <p:spTgt spid="47"/>
                                        </p:tgtEl>
                                      </p:cBhvr>
                                      <p:to x="100000" y="100000"/>
                                    </p:animScale>
                                    <p:animScale>
                                      <p:cBhvr>
                                        <p:cTn id="36" dur="26">
                                          <p:stCondLst>
                                            <p:cond delay="1642"/>
                                          </p:stCondLst>
                                        </p:cTn>
                                        <p:tgtEl>
                                          <p:spTgt spid="47"/>
                                        </p:tgtEl>
                                      </p:cBhvr>
                                      <p:to x="100000" y="90000"/>
                                    </p:animScale>
                                    <p:animScale>
                                      <p:cBhvr>
                                        <p:cTn id="37" dur="166" decel="50000">
                                          <p:stCondLst>
                                            <p:cond delay="1668"/>
                                          </p:stCondLst>
                                        </p:cTn>
                                        <p:tgtEl>
                                          <p:spTgt spid="47"/>
                                        </p:tgtEl>
                                      </p:cBhvr>
                                      <p:to x="100000" y="100000"/>
                                    </p:animScale>
                                    <p:animScale>
                                      <p:cBhvr>
                                        <p:cTn id="38" dur="26">
                                          <p:stCondLst>
                                            <p:cond delay="1808"/>
                                          </p:stCondLst>
                                        </p:cTn>
                                        <p:tgtEl>
                                          <p:spTgt spid="47"/>
                                        </p:tgtEl>
                                      </p:cBhvr>
                                      <p:to x="100000" y="95000"/>
                                    </p:animScale>
                                    <p:animScale>
                                      <p:cBhvr>
                                        <p:cTn id="39"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p:bldP spid="41" grpId="1" animBg="1"/>
      <p:bldP spid="44" grpId="0" animBg="1"/>
      <p:bldP spid="44" grpId="1" animBg="1"/>
      <p:bldP spid="47" grpId="0" animBg="1"/>
      <p:bldP spid="47" grpId="1"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3"/>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4"/>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sp>
        <p:nvSpPr>
          <p:cNvPr id="22" name="Text Box 21"/>
          <p:cNvSpPr txBox="1"/>
          <p:nvPr/>
        </p:nvSpPr>
        <p:spPr>
          <a:xfrm>
            <a:off x="3419475" y="2660650"/>
            <a:ext cx="5695315" cy="1445260"/>
          </a:xfrm>
          <a:prstGeom prst="rect">
            <a:avLst/>
          </a:prstGeom>
          <a:noFill/>
        </p:spPr>
        <p:txBody>
          <a:bodyPr wrap="none" rtlCol="0">
            <a:spAutoFit/>
          </a:bodyPr>
          <a:lstStyle/>
          <a:p>
            <a:r>
              <a:rPr lang="en-US" sz="8800" dirty="0">
                <a:ln w="22225">
                  <a:noFill/>
                  <a:prstDash val="solid"/>
                </a:ln>
                <a:solidFill>
                  <a:srgbClr val="C00000"/>
                </a:solidFill>
                <a:effectLst>
                  <a:innerShdw blurRad="63500" dist="50800" dir="8100000">
                    <a:prstClr val="black">
                      <a:alpha val="50000"/>
                    </a:prstClr>
                  </a:innerShdw>
                </a:effectLst>
                <a:latin typeface="Coiny" panose="02000903060500060000" charset="0"/>
                <a:cs typeface="Coiny" panose="02000903060500060000" charset="0"/>
              </a:rPr>
              <a:t>CỦNG CỐ</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pic>
        <p:nvPicPr>
          <p:cNvPr id="82" name="Picture 8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441" b="25332"/>
          <a:stretch>
            <a:fillRect/>
          </a:stretch>
        </p:blipFill>
        <p:spPr>
          <a:xfrm>
            <a:off x="176530" y="2226310"/>
            <a:ext cx="12197715" cy="1257935"/>
          </a:xfrm>
          <a:prstGeom prst="rect">
            <a:avLst/>
          </a:prstGeom>
        </p:spPr>
      </p:pic>
      <p:sp>
        <p:nvSpPr>
          <p:cNvPr id="83" name="Rounded Rectangle 82"/>
          <p:cNvSpPr/>
          <p:nvPr/>
        </p:nvSpPr>
        <p:spPr>
          <a:xfrm>
            <a:off x="1185544" y="2526268"/>
            <a:ext cx="10179685" cy="715089"/>
          </a:xfrm>
          <a:prstGeom prst="roundRect">
            <a:avLst/>
          </a:prstGeom>
          <a:solidFill>
            <a:schemeClr val="accent4">
              <a:lumMod val="20000"/>
              <a:lumOff val="80000"/>
            </a:schemeClr>
          </a:solid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Mỗi vật (bình, chai, can,...) có sức chứa khác nhau</a:t>
            </a:r>
          </a:p>
        </p:txBody>
      </p:sp>
      <p:pic>
        <p:nvPicPr>
          <p:cNvPr id="85" name="Picture 84"/>
          <p:cNvPicPr>
            <a:picLocks noChangeAspect="1"/>
          </p:cNvPicPr>
          <p:nvPr/>
        </p:nvPicPr>
        <p:blipFill>
          <a:blip r:embed="rId5">
            <a:clrChange>
              <a:clrFrom>
                <a:srgbClr val="FFFFFF"/>
              </a:clrFrom>
              <a:clrTo>
                <a:srgbClr val="FFFFFF">
                  <a:alpha val="0"/>
                </a:srgbClr>
              </a:clrTo>
            </a:clrChange>
          </a:blip>
          <a:stretch>
            <a:fillRect/>
          </a:stretch>
        </p:blipFill>
        <p:spPr>
          <a:xfrm>
            <a:off x="594995" y="1578610"/>
            <a:ext cx="899795" cy="974090"/>
          </a:xfrm>
          <a:prstGeom prst="rect">
            <a:avLst/>
          </a:prstGeom>
        </p:spPr>
      </p:pic>
      <p:pic>
        <p:nvPicPr>
          <p:cNvPr id="119" name="Content Placeholder 118"/>
          <p:cNvPicPr>
            <a:picLocks noGrp="1"/>
          </p:cNvPicPr>
          <p:nvPr>
            <p:ph idx="1"/>
          </p:nvPr>
        </p:nvPicPr>
        <p:blipFill>
          <a:blip r:embed="rId6">
            <a:clrChange>
              <a:clrFrom>
                <a:srgbClr val="F6F6F6">
                  <a:alpha val="100000"/>
                </a:srgbClr>
              </a:clrFrom>
              <a:clrTo>
                <a:srgbClr val="F6F6F6">
                  <a:alpha val="100000"/>
                  <a:alpha val="0"/>
                </a:srgbClr>
              </a:clrTo>
            </a:clrChange>
          </a:blip>
          <a:stretch>
            <a:fillRect/>
          </a:stretch>
        </p:blipFill>
        <p:spPr>
          <a:xfrm>
            <a:off x="3556000" y="3484245"/>
            <a:ext cx="5791835" cy="381571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ldLvl="0" animBg="1"/>
      <p:bldP spid="8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4451" y="6015038"/>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44" name="Rounded Rectangle 43"/>
          <p:cNvSpPr/>
          <p:nvPr/>
        </p:nvSpPr>
        <p:spPr>
          <a:xfrm>
            <a:off x="1918970" y="534035"/>
            <a:ext cx="10179685" cy="1328592"/>
          </a:xfrm>
          <a:prstGeom prst="roundRect">
            <a:avLst/>
          </a:prstGeom>
          <a:solidFill>
            <a:schemeClr val="accent4">
              <a:lumMod val="20000"/>
              <a:lumOff val="80000"/>
            </a:schemeClr>
          </a:solidFill>
          <a:ln>
            <a:solidFill>
              <a:schemeClr val="tx1"/>
            </a:solidFill>
          </a:ln>
        </p:spPr>
        <p:txBody>
          <a:bodyPr wrap="square">
            <a:spAutoFit/>
          </a:bodyPr>
          <a:lstStyle/>
          <a:p>
            <a:pPr algn="ctr"/>
            <a:r>
              <a:rPr lang="en-US" sz="3600" b="1" dirty="0">
                <a:solidFill>
                  <a:schemeClr val="tx1"/>
                </a:solidFill>
                <a:effectLst/>
                <a:latin typeface="Times New Roman" panose="02020603050405020304" pitchFamily="18" charset="0"/>
                <a:cs typeface="Times New Roman" panose="02020603050405020304" pitchFamily="18" charset="0"/>
              </a:rPr>
              <a:t>Cùng người thân tìm hiểu xem đồ vật nào đựng được nhiều nước hơn</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9709" b="97087" l="1667" r="18667"/>
                    </a14:imgEffect>
                    <a14:imgEffect>
                      <a14:saturation sat="300000"/>
                    </a14:imgEffect>
                  </a14:imgLayer>
                </a14:imgProps>
              </a:ext>
            </a:extLst>
          </a:blip>
          <a:srcRect r="80793"/>
          <a:stretch>
            <a:fillRect/>
          </a:stretch>
        </p:blipFill>
        <p:spPr>
          <a:xfrm>
            <a:off x="0" y="0"/>
            <a:ext cx="2419350" cy="2162810"/>
          </a:xfrm>
          <a:prstGeom prst="rect">
            <a:avLst/>
          </a:prstGeom>
        </p:spPr>
      </p:pic>
      <p:sp>
        <p:nvSpPr>
          <p:cNvPr id="22" name="Freeform 25"/>
          <p:cNvSpPr>
            <a:spLocks noChangeArrowheads="1"/>
          </p:cNvSpPr>
          <p:nvPr/>
        </p:nvSpPr>
        <p:spPr bwMode="auto">
          <a:xfrm rot="17520000" flipH="1">
            <a:off x="5198745" y="3241040"/>
            <a:ext cx="349885" cy="1528445"/>
          </a:xfrm>
          <a:custGeom>
            <a:avLst/>
            <a:gdLst>
              <a:gd name="T0" fmla="*/ 90 w 95"/>
              <a:gd name="T1" fmla="*/ 864 h 864"/>
              <a:gd name="T2" fmla="*/ 0 w 95"/>
              <a:gd name="T3" fmla="*/ 0 h 864"/>
              <a:gd name="T4" fmla="*/ 5 w 95"/>
              <a:gd name="T5" fmla="*/ 0 h 864"/>
              <a:gd name="T6" fmla="*/ 95 w 95"/>
              <a:gd name="T7" fmla="*/ 864 h 864"/>
              <a:gd name="T8" fmla="*/ 90 w 95"/>
              <a:gd name="T9" fmla="*/ 864 h 864"/>
              <a:gd name="T10" fmla="*/ 0 60000 65536"/>
              <a:gd name="T11" fmla="*/ 0 60000 65536"/>
              <a:gd name="T12" fmla="*/ 0 60000 65536"/>
              <a:gd name="T13" fmla="*/ 0 60000 65536"/>
              <a:gd name="T14" fmla="*/ 0 60000 65536"/>
              <a:gd name="T15" fmla="*/ 0 w 95"/>
              <a:gd name="T16" fmla="*/ 0 h 864"/>
              <a:gd name="T17" fmla="*/ 95 w 95"/>
              <a:gd name="T18" fmla="*/ 864 h 864"/>
            </a:gdLst>
            <a:ahLst/>
            <a:cxnLst>
              <a:cxn ang="T10">
                <a:pos x="T0" y="T1"/>
              </a:cxn>
              <a:cxn ang="T11">
                <a:pos x="T2" y="T3"/>
              </a:cxn>
              <a:cxn ang="T12">
                <a:pos x="T4" y="T5"/>
              </a:cxn>
              <a:cxn ang="T13">
                <a:pos x="T6" y="T7"/>
              </a:cxn>
              <a:cxn ang="T14">
                <a:pos x="T8" y="T9"/>
              </a:cxn>
            </a:cxnLst>
            <a:rect l="T15" t="T16" r="T17" b="T18"/>
            <a:pathLst>
              <a:path w="95" h="864">
                <a:moveTo>
                  <a:pt x="90" y="864"/>
                </a:moveTo>
                <a:lnTo>
                  <a:pt x="0" y="0"/>
                </a:lnTo>
                <a:lnTo>
                  <a:pt x="5" y="0"/>
                </a:lnTo>
                <a:lnTo>
                  <a:pt x="95" y="864"/>
                </a:lnTo>
                <a:lnTo>
                  <a:pt x="90" y="864"/>
                </a:lnTo>
                <a:close/>
              </a:path>
            </a:pathLst>
          </a:custGeom>
          <a:solidFill>
            <a:srgbClr val="595959"/>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135"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sp>
        <p:nvSpPr>
          <p:cNvPr id="26" name="Freeform 29"/>
          <p:cNvSpPr>
            <a:spLocks noChangeArrowheads="1"/>
          </p:cNvSpPr>
          <p:nvPr/>
        </p:nvSpPr>
        <p:spPr bwMode="auto">
          <a:xfrm rot="20580000">
            <a:off x="3924862" y="4659805"/>
            <a:ext cx="2175125" cy="120404"/>
          </a:xfrm>
          <a:custGeom>
            <a:avLst/>
            <a:gdLst>
              <a:gd name="T0" fmla="*/ 865 w 866"/>
              <a:gd name="T1" fmla="*/ 66 h 66"/>
              <a:gd name="T2" fmla="*/ 0 w 866"/>
              <a:gd name="T3" fmla="*/ 5 h 66"/>
              <a:gd name="T4" fmla="*/ 0 w 866"/>
              <a:gd name="T5" fmla="*/ 0 h 66"/>
              <a:gd name="T6" fmla="*/ 866 w 866"/>
              <a:gd name="T7" fmla="*/ 61 h 66"/>
              <a:gd name="T8" fmla="*/ 865 w 866"/>
              <a:gd name="T9" fmla="*/ 66 h 66"/>
              <a:gd name="T10" fmla="*/ 0 60000 65536"/>
              <a:gd name="T11" fmla="*/ 0 60000 65536"/>
              <a:gd name="T12" fmla="*/ 0 60000 65536"/>
              <a:gd name="T13" fmla="*/ 0 60000 65536"/>
              <a:gd name="T14" fmla="*/ 0 60000 65536"/>
              <a:gd name="T15" fmla="*/ 0 w 866"/>
              <a:gd name="T16" fmla="*/ 0 h 66"/>
              <a:gd name="T17" fmla="*/ 866 w 866"/>
              <a:gd name="T18" fmla="*/ 66 h 66"/>
            </a:gdLst>
            <a:ahLst/>
            <a:cxnLst>
              <a:cxn ang="T10">
                <a:pos x="T0" y="T1"/>
              </a:cxn>
              <a:cxn ang="T11">
                <a:pos x="T2" y="T3"/>
              </a:cxn>
              <a:cxn ang="T12">
                <a:pos x="T4" y="T5"/>
              </a:cxn>
              <a:cxn ang="T13">
                <a:pos x="T6" y="T7"/>
              </a:cxn>
              <a:cxn ang="T14">
                <a:pos x="T8" y="T9"/>
              </a:cxn>
            </a:cxnLst>
            <a:rect l="T15" t="T16" r="T17" b="T18"/>
            <a:pathLst>
              <a:path w="866" h="66">
                <a:moveTo>
                  <a:pt x="865" y="66"/>
                </a:moveTo>
                <a:lnTo>
                  <a:pt x="0" y="5"/>
                </a:lnTo>
                <a:lnTo>
                  <a:pt x="0" y="0"/>
                </a:lnTo>
                <a:lnTo>
                  <a:pt x="866" y="61"/>
                </a:lnTo>
                <a:lnTo>
                  <a:pt x="865" y="66"/>
                </a:lnTo>
                <a:close/>
              </a:path>
            </a:pathLst>
          </a:custGeom>
          <a:solidFill>
            <a:srgbClr val="595959"/>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135"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sp>
        <p:nvSpPr>
          <p:cNvPr id="31" name="Freeform 34"/>
          <p:cNvSpPr>
            <a:spLocks noChangeArrowheads="1"/>
          </p:cNvSpPr>
          <p:nvPr/>
        </p:nvSpPr>
        <p:spPr bwMode="auto">
          <a:xfrm>
            <a:off x="5634991" y="6560106"/>
            <a:ext cx="39261" cy="39263"/>
          </a:xfrm>
          <a:custGeom>
            <a:avLst/>
            <a:gdLst>
              <a:gd name="T0" fmla="*/ 1 w 14"/>
              <a:gd name="T1" fmla="*/ 10 h 14"/>
              <a:gd name="T2" fmla="*/ 5 w 14"/>
              <a:gd name="T3" fmla="*/ 1 h 14"/>
              <a:gd name="T4" fmla="*/ 13 w 14"/>
              <a:gd name="T5" fmla="*/ 5 h 14"/>
              <a:gd name="T6" fmla="*/ 9 w 14"/>
              <a:gd name="T7" fmla="*/ 13 h 14"/>
              <a:gd name="T8" fmla="*/ 1 w 14"/>
              <a:gd name="T9" fmla="*/ 1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 y="10"/>
                </a:moveTo>
                <a:cubicBezTo>
                  <a:pt x="0" y="6"/>
                  <a:pt x="2" y="3"/>
                  <a:pt x="5" y="1"/>
                </a:cubicBezTo>
                <a:cubicBezTo>
                  <a:pt x="8" y="0"/>
                  <a:pt x="12" y="2"/>
                  <a:pt x="13" y="5"/>
                </a:cubicBezTo>
                <a:cubicBezTo>
                  <a:pt x="14" y="9"/>
                  <a:pt x="12" y="12"/>
                  <a:pt x="9" y="13"/>
                </a:cubicBezTo>
                <a:cubicBezTo>
                  <a:pt x="6" y="14"/>
                  <a:pt x="2" y="13"/>
                  <a:pt x="1" y="10"/>
                </a:cubicBezTo>
                <a:close/>
              </a:path>
            </a:pathLst>
          </a:custGeom>
          <a:solidFill>
            <a:srgbClr val="A2B932"/>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135"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sp>
        <p:nvSpPr>
          <p:cNvPr id="34" name="Freeform 37"/>
          <p:cNvSpPr>
            <a:spLocks noChangeArrowheads="1"/>
          </p:cNvSpPr>
          <p:nvPr/>
        </p:nvSpPr>
        <p:spPr bwMode="auto">
          <a:xfrm rot="20820000">
            <a:off x="6478370" y="4414217"/>
            <a:ext cx="2075661" cy="662221"/>
          </a:xfrm>
          <a:custGeom>
            <a:avLst/>
            <a:gdLst>
              <a:gd name="T0" fmla="*/ 791 w 793"/>
              <a:gd name="T1" fmla="*/ 358 h 358"/>
              <a:gd name="T2" fmla="*/ 0 w 793"/>
              <a:gd name="T3" fmla="*/ 4 h 358"/>
              <a:gd name="T4" fmla="*/ 1 w 793"/>
              <a:gd name="T5" fmla="*/ 0 h 358"/>
              <a:gd name="T6" fmla="*/ 793 w 793"/>
              <a:gd name="T7" fmla="*/ 353 h 358"/>
              <a:gd name="T8" fmla="*/ 791 w 793"/>
              <a:gd name="T9" fmla="*/ 358 h 358"/>
              <a:gd name="T10" fmla="*/ 0 60000 65536"/>
              <a:gd name="T11" fmla="*/ 0 60000 65536"/>
              <a:gd name="T12" fmla="*/ 0 60000 65536"/>
              <a:gd name="T13" fmla="*/ 0 60000 65536"/>
              <a:gd name="T14" fmla="*/ 0 60000 65536"/>
              <a:gd name="T15" fmla="*/ 0 w 793"/>
              <a:gd name="T16" fmla="*/ 0 h 358"/>
              <a:gd name="T17" fmla="*/ 793 w 793"/>
              <a:gd name="T18" fmla="*/ 358 h 358"/>
            </a:gdLst>
            <a:ahLst/>
            <a:cxnLst>
              <a:cxn ang="T10">
                <a:pos x="T0" y="T1"/>
              </a:cxn>
              <a:cxn ang="T11">
                <a:pos x="T2" y="T3"/>
              </a:cxn>
              <a:cxn ang="T12">
                <a:pos x="T4" y="T5"/>
              </a:cxn>
              <a:cxn ang="T13">
                <a:pos x="T6" y="T7"/>
              </a:cxn>
              <a:cxn ang="T14">
                <a:pos x="T8" y="T9"/>
              </a:cxn>
            </a:cxnLst>
            <a:rect l="T15" t="T16" r="T17" b="T18"/>
            <a:pathLst>
              <a:path w="793" h="358">
                <a:moveTo>
                  <a:pt x="791" y="358"/>
                </a:moveTo>
                <a:lnTo>
                  <a:pt x="0" y="4"/>
                </a:lnTo>
                <a:lnTo>
                  <a:pt x="1" y="0"/>
                </a:lnTo>
                <a:lnTo>
                  <a:pt x="793" y="353"/>
                </a:lnTo>
                <a:lnTo>
                  <a:pt x="791" y="358"/>
                </a:lnTo>
                <a:close/>
              </a:path>
            </a:pathLst>
          </a:custGeom>
          <a:solidFill>
            <a:srgbClr val="595959"/>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135"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sp>
        <p:nvSpPr>
          <p:cNvPr id="36" name="Freeform 39"/>
          <p:cNvSpPr>
            <a:spLocks noChangeArrowheads="1"/>
          </p:cNvSpPr>
          <p:nvPr/>
        </p:nvSpPr>
        <p:spPr bwMode="auto">
          <a:xfrm rot="21360000">
            <a:off x="6097270" y="3516630"/>
            <a:ext cx="1583690" cy="843915"/>
          </a:xfrm>
          <a:custGeom>
            <a:avLst/>
            <a:gdLst>
              <a:gd name="T0" fmla="*/ 1 w 835"/>
              <a:gd name="T1" fmla="*/ 243 h 243"/>
              <a:gd name="T2" fmla="*/ 0 w 835"/>
              <a:gd name="T3" fmla="*/ 239 h 243"/>
              <a:gd name="T4" fmla="*/ 833 w 835"/>
              <a:gd name="T5" fmla="*/ 0 h 243"/>
              <a:gd name="T6" fmla="*/ 835 w 835"/>
              <a:gd name="T7" fmla="*/ 5 h 243"/>
              <a:gd name="T8" fmla="*/ 1 w 835"/>
              <a:gd name="T9" fmla="*/ 243 h 243"/>
              <a:gd name="T10" fmla="*/ 0 60000 65536"/>
              <a:gd name="T11" fmla="*/ 0 60000 65536"/>
              <a:gd name="T12" fmla="*/ 0 60000 65536"/>
              <a:gd name="T13" fmla="*/ 0 60000 65536"/>
              <a:gd name="T14" fmla="*/ 0 60000 65536"/>
              <a:gd name="T15" fmla="*/ 0 w 835"/>
              <a:gd name="T16" fmla="*/ 0 h 243"/>
              <a:gd name="T17" fmla="*/ 835 w 835"/>
              <a:gd name="T18" fmla="*/ 243 h 243"/>
            </a:gdLst>
            <a:ahLst/>
            <a:cxnLst>
              <a:cxn ang="T10">
                <a:pos x="T0" y="T1"/>
              </a:cxn>
              <a:cxn ang="T11">
                <a:pos x="T2" y="T3"/>
              </a:cxn>
              <a:cxn ang="T12">
                <a:pos x="T4" y="T5"/>
              </a:cxn>
              <a:cxn ang="T13">
                <a:pos x="T6" y="T7"/>
              </a:cxn>
              <a:cxn ang="T14">
                <a:pos x="T8" y="T9"/>
              </a:cxn>
            </a:cxnLst>
            <a:rect l="T15" t="T16" r="T17" b="T18"/>
            <a:pathLst>
              <a:path w="835" h="243">
                <a:moveTo>
                  <a:pt x="1" y="243"/>
                </a:moveTo>
                <a:lnTo>
                  <a:pt x="0" y="239"/>
                </a:lnTo>
                <a:lnTo>
                  <a:pt x="833" y="0"/>
                </a:lnTo>
                <a:lnTo>
                  <a:pt x="835" y="5"/>
                </a:lnTo>
                <a:lnTo>
                  <a:pt x="1" y="243"/>
                </a:lnTo>
                <a:close/>
              </a:path>
            </a:pathLst>
          </a:custGeom>
          <a:solidFill>
            <a:srgbClr val="595959"/>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135"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grpSp>
        <p:nvGrpSpPr>
          <p:cNvPr id="71" name="组合 70"/>
          <p:cNvGrpSpPr/>
          <p:nvPr/>
        </p:nvGrpSpPr>
        <p:grpSpPr>
          <a:xfrm>
            <a:off x="5156577" y="3523033"/>
            <a:ext cx="2080896" cy="2078277"/>
            <a:chOff x="4038883" y="2054582"/>
            <a:chExt cx="1560672" cy="1558708"/>
          </a:xfrm>
        </p:grpSpPr>
        <p:sp>
          <p:nvSpPr>
            <p:cNvPr id="38" name="Oval 41"/>
            <p:cNvSpPr>
              <a:spLocks noChangeArrowheads="1"/>
            </p:cNvSpPr>
            <p:nvPr/>
          </p:nvSpPr>
          <p:spPr bwMode="auto">
            <a:xfrm>
              <a:off x="4142929" y="2158627"/>
              <a:ext cx="1354545" cy="1352581"/>
            </a:xfrm>
            <a:prstGeom prst="ellipse">
              <a:avLst/>
            </a:prstGeom>
            <a:solidFill>
              <a:srgbClr val="41CFDE"/>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400"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sp>
          <p:nvSpPr>
            <p:cNvPr id="39" name="Freeform 42"/>
            <p:cNvSpPr>
              <a:spLocks noEditPoints="1" noChangeArrowheads="1"/>
            </p:cNvSpPr>
            <p:nvPr/>
          </p:nvSpPr>
          <p:spPr bwMode="auto">
            <a:xfrm>
              <a:off x="4038883" y="2054582"/>
              <a:ext cx="1560672" cy="1558708"/>
            </a:xfrm>
            <a:custGeom>
              <a:avLst/>
              <a:gdLst>
                <a:gd name="T0" fmla="*/ 355 w 711"/>
                <a:gd name="T1" fmla="*/ 710 h 710"/>
                <a:gd name="T2" fmla="*/ 0 w 711"/>
                <a:gd name="T3" fmla="*/ 355 h 710"/>
                <a:gd name="T4" fmla="*/ 355 w 711"/>
                <a:gd name="T5" fmla="*/ 0 h 710"/>
                <a:gd name="T6" fmla="*/ 711 w 711"/>
                <a:gd name="T7" fmla="*/ 355 h 710"/>
                <a:gd name="T8" fmla="*/ 355 w 711"/>
                <a:gd name="T9" fmla="*/ 710 h 710"/>
                <a:gd name="T10" fmla="*/ 355 w 711"/>
                <a:gd name="T11" fmla="*/ 9 h 710"/>
                <a:gd name="T12" fmla="*/ 9 w 711"/>
                <a:gd name="T13" fmla="*/ 355 h 710"/>
                <a:gd name="T14" fmla="*/ 355 w 711"/>
                <a:gd name="T15" fmla="*/ 701 h 710"/>
                <a:gd name="T16" fmla="*/ 701 w 711"/>
                <a:gd name="T17" fmla="*/ 355 h 710"/>
                <a:gd name="T18" fmla="*/ 355 w 711"/>
                <a:gd name="T19" fmla="*/ 9 h 7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710"/>
                <a:gd name="T32" fmla="*/ 711 w 711"/>
                <a:gd name="T33" fmla="*/ 710 h 7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710">
                  <a:moveTo>
                    <a:pt x="355" y="710"/>
                  </a:moveTo>
                  <a:cubicBezTo>
                    <a:pt x="159" y="710"/>
                    <a:pt x="0" y="551"/>
                    <a:pt x="0" y="355"/>
                  </a:cubicBezTo>
                  <a:cubicBezTo>
                    <a:pt x="0" y="159"/>
                    <a:pt x="159" y="0"/>
                    <a:pt x="355" y="0"/>
                  </a:cubicBezTo>
                  <a:cubicBezTo>
                    <a:pt x="551" y="0"/>
                    <a:pt x="711" y="159"/>
                    <a:pt x="711" y="355"/>
                  </a:cubicBezTo>
                  <a:cubicBezTo>
                    <a:pt x="711" y="551"/>
                    <a:pt x="551" y="710"/>
                    <a:pt x="355" y="710"/>
                  </a:cubicBezTo>
                  <a:close/>
                  <a:moveTo>
                    <a:pt x="355" y="9"/>
                  </a:moveTo>
                  <a:cubicBezTo>
                    <a:pt x="165" y="9"/>
                    <a:pt x="9" y="164"/>
                    <a:pt x="9" y="355"/>
                  </a:cubicBezTo>
                  <a:cubicBezTo>
                    <a:pt x="9" y="546"/>
                    <a:pt x="165" y="701"/>
                    <a:pt x="355" y="701"/>
                  </a:cubicBezTo>
                  <a:cubicBezTo>
                    <a:pt x="546" y="701"/>
                    <a:pt x="701" y="546"/>
                    <a:pt x="701" y="355"/>
                  </a:cubicBezTo>
                  <a:cubicBezTo>
                    <a:pt x="701" y="164"/>
                    <a:pt x="546" y="9"/>
                    <a:pt x="355" y="9"/>
                  </a:cubicBezTo>
                  <a:close/>
                </a:path>
              </a:pathLst>
            </a:custGeom>
            <a:solidFill>
              <a:srgbClr val="FD7B8B"/>
            </a:solidFill>
            <a:ln w="9525" cmpd="sng">
              <a:solidFill>
                <a:srgbClr val="41CFDE"/>
              </a:solidFill>
              <a:beve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endParaRPr lang="zh-CN" altLang="zh-CN" sz="2400" dirty="0">
                <a:solidFill>
                  <a:srgbClr val="000000"/>
                </a:solidFill>
                <a:latin typeface="印品黑体" panose="00000500000000000000" pitchFamily="2" charset="-122"/>
                <a:ea typeface="印品黑体" panose="00000500000000000000" pitchFamily="2" charset="-122"/>
                <a:sym typeface="SimSun" panose="02010600030101010101" pitchFamily="2" charset="-122"/>
              </a:endParaRPr>
            </a:p>
          </p:txBody>
        </p:sp>
      </p:grpSp>
      <p:pic>
        <p:nvPicPr>
          <p:cNvPr id="166" name="Picture 165"/>
          <p:cNvPicPr/>
          <p:nvPr/>
        </p:nvPicPr>
        <p:blipFill>
          <a:blip r:embed="rId5"/>
          <a:srcRect t="2983" b="2983"/>
          <a:stretch>
            <a:fillRect/>
          </a:stretch>
        </p:blipFill>
        <p:spPr>
          <a:xfrm>
            <a:off x="2226310" y="4065270"/>
            <a:ext cx="1724025" cy="1718945"/>
          </a:xfrm>
          <a:prstGeom prst="ellipse">
            <a:avLst/>
          </a:prstGeom>
          <a:noFill/>
          <a:ln w="9525">
            <a:solidFill>
              <a:schemeClr val="tx1"/>
            </a:solidFill>
          </a:ln>
        </p:spPr>
      </p:pic>
      <p:pic>
        <p:nvPicPr>
          <p:cNvPr id="168" name="Picture 167"/>
          <p:cNvPicPr/>
          <p:nvPr/>
        </p:nvPicPr>
        <p:blipFill>
          <a:blip r:embed="rId6"/>
          <a:stretch>
            <a:fillRect/>
          </a:stretch>
        </p:blipFill>
        <p:spPr>
          <a:xfrm>
            <a:off x="8341360" y="4058285"/>
            <a:ext cx="1763395" cy="1607820"/>
          </a:xfrm>
          <a:prstGeom prst="ellipse">
            <a:avLst/>
          </a:prstGeom>
          <a:noFill/>
          <a:ln w="9525">
            <a:solidFill>
              <a:schemeClr val="tx1"/>
            </a:solidFill>
          </a:ln>
        </p:spPr>
      </p:pic>
      <p:pic>
        <p:nvPicPr>
          <p:cNvPr id="170" name="Picture 169"/>
          <p:cNvPicPr/>
          <p:nvPr/>
        </p:nvPicPr>
        <p:blipFill>
          <a:blip r:embed="rId7"/>
          <a:stretch>
            <a:fillRect/>
          </a:stretch>
        </p:blipFill>
        <p:spPr>
          <a:xfrm>
            <a:off x="3025140" y="2052320"/>
            <a:ext cx="1840230" cy="1609725"/>
          </a:xfrm>
          <a:prstGeom prst="ellipse">
            <a:avLst/>
          </a:prstGeom>
          <a:noFill/>
          <a:ln w="9525">
            <a:solidFill>
              <a:schemeClr val="tx1"/>
            </a:solidFill>
          </a:ln>
        </p:spPr>
      </p:pic>
      <p:pic>
        <p:nvPicPr>
          <p:cNvPr id="115" name="Content Placeholder 114"/>
          <p:cNvPicPr/>
          <p:nvPr/>
        </p:nvPicPr>
        <p:blipFill>
          <a:blip r:embed="rId8"/>
          <a:stretch>
            <a:fillRect/>
          </a:stretch>
        </p:blipFill>
        <p:spPr>
          <a:xfrm>
            <a:off x="7505700" y="2174875"/>
            <a:ext cx="1777365" cy="1706245"/>
          </a:xfrm>
          <a:prstGeom prst="ellipse">
            <a:avLst/>
          </a:prstGeom>
          <a:noFill/>
          <a:ln w="9525">
            <a:solidFill>
              <a:schemeClr val="tx1"/>
            </a:solidFill>
          </a:ln>
        </p:spPr>
      </p:pic>
      <p:pic>
        <p:nvPicPr>
          <p:cNvPr id="117" name="Picture 116"/>
          <p:cNvPicPr/>
          <p:nvPr/>
        </p:nvPicPr>
        <p:blipFill>
          <a:blip r:embed="rId9"/>
          <a:srcRect l="21059" t="6562" r="16959" b="38236"/>
          <a:stretch>
            <a:fillRect/>
          </a:stretch>
        </p:blipFill>
        <p:spPr>
          <a:xfrm>
            <a:off x="5297805" y="3656965"/>
            <a:ext cx="1819275" cy="1830070"/>
          </a:xfrm>
          <a:prstGeom prst="ellipse">
            <a:avLst/>
          </a:prstGeom>
          <a:noFill/>
          <a:ln w="38100">
            <a:solidFill>
              <a:srgbClr val="41CFDE"/>
            </a:solidFill>
          </a:ln>
        </p:spPr>
      </p:pic>
      <p:sp>
        <p:nvSpPr>
          <p:cNvPr id="2070" name="Freeform 34"/>
          <p:cNvSpPr>
            <a:spLocks noEditPoints="1"/>
          </p:cNvSpPr>
          <p:nvPr/>
        </p:nvSpPr>
        <p:spPr bwMode="auto">
          <a:xfrm>
            <a:off x="9614687" y="631436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3207279" y="694407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6438561" y="699923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1461744" y="642927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8534528" y="681537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4729797" y="652580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circle(in)">
                                      <p:cBhvr>
                                        <p:cTn id="7" dur="2000"/>
                                        <p:tgtEl>
                                          <p:spTgt spid="117"/>
                                        </p:tgtEl>
                                      </p:cBhvr>
                                    </p:animEffect>
                                  </p:childTnLst>
                                </p:cTn>
                              </p:par>
                              <p:par>
                                <p:cTn id="8" presetID="6" presetClass="entr" presetSubtype="16"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circle(in)">
                                      <p:cBhvr>
                                        <p:cTn id="10" dur="2000"/>
                                        <p:tgtEl>
                                          <p:spTgt spid="7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circle(in)">
                                      <p:cBhvr>
                                        <p:cTn id="20" dur="2000"/>
                                        <p:tgtEl>
                                          <p:spTgt spid="3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ircle(in)">
                                      <p:cBhvr>
                                        <p:cTn id="23" dur="2000"/>
                                        <p:tgtEl>
                                          <p:spTgt spid="34"/>
                                        </p:tgtEl>
                                      </p:cBhvr>
                                    </p:animEffect>
                                  </p:childTnLst>
                                </p:cTn>
                              </p:par>
                              <p:par>
                                <p:cTn id="24" presetID="6" presetClass="entr" presetSubtype="16" fill="hold" nodeType="with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circle(in)">
                                      <p:cBhvr>
                                        <p:cTn id="26" dur="2000"/>
                                        <p:tgtEl>
                                          <p:spTgt spid="170"/>
                                        </p:tgtEl>
                                      </p:cBhvr>
                                    </p:animEffect>
                                  </p:childTnLst>
                                </p:cTn>
                              </p:par>
                              <p:par>
                                <p:cTn id="27" presetID="6" presetClass="entr" presetSubtype="16" fill="hold" nodeType="withEffect">
                                  <p:stCondLst>
                                    <p:cond delay="0"/>
                                  </p:stCondLst>
                                  <p:childTnLst>
                                    <p:set>
                                      <p:cBhvr>
                                        <p:cTn id="28" dur="1" fill="hold">
                                          <p:stCondLst>
                                            <p:cond delay="0"/>
                                          </p:stCondLst>
                                        </p:cTn>
                                        <p:tgtEl>
                                          <p:spTgt spid="166"/>
                                        </p:tgtEl>
                                        <p:attrNameLst>
                                          <p:attrName>style.visibility</p:attrName>
                                        </p:attrNameLst>
                                      </p:cBhvr>
                                      <p:to>
                                        <p:strVal val="visible"/>
                                      </p:to>
                                    </p:set>
                                    <p:animEffect transition="in" filter="circle(in)">
                                      <p:cBhvr>
                                        <p:cTn id="29" dur="2000"/>
                                        <p:tgtEl>
                                          <p:spTgt spid="166"/>
                                        </p:tgtEl>
                                      </p:cBhvr>
                                    </p:animEffect>
                                  </p:childTnLst>
                                </p:cTn>
                              </p:par>
                              <p:par>
                                <p:cTn id="30" presetID="6" presetClass="entr" presetSubtype="16" fill="hold" nodeType="with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circle(in)">
                                      <p:cBhvr>
                                        <p:cTn id="32" dur="2000"/>
                                        <p:tgtEl>
                                          <p:spTgt spid="115"/>
                                        </p:tgtEl>
                                      </p:cBhvr>
                                    </p:animEffect>
                                  </p:childTnLst>
                                </p:cTn>
                              </p:par>
                              <p:par>
                                <p:cTn id="33" presetID="6" presetClass="entr" presetSubtype="16" fill="hold" nodeType="withEffect">
                                  <p:stCondLst>
                                    <p:cond delay="0"/>
                                  </p:stCondLst>
                                  <p:childTnLst>
                                    <p:set>
                                      <p:cBhvr>
                                        <p:cTn id="34" dur="1" fill="hold">
                                          <p:stCondLst>
                                            <p:cond delay="0"/>
                                          </p:stCondLst>
                                        </p:cTn>
                                        <p:tgtEl>
                                          <p:spTgt spid="168"/>
                                        </p:tgtEl>
                                        <p:attrNameLst>
                                          <p:attrName>style.visibility</p:attrName>
                                        </p:attrNameLst>
                                      </p:cBhvr>
                                      <p:to>
                                        <p:strVal val="visible"/>
                                      </p:to>
                                    </p:set>
                                    <p:animEffect transition="in" filter="circle(in)">
                                      <p:cBhvr>
                                        <p:cTn id="35" dur="2000"/>
                                        <p:tgtEl>
                                          <p:spTgt spid="168"/>
                                        </p:tgtEl>
                                      </p:cBhvr>
                                    </p:animEffect>
                                  </p:childTnLst>
                                </p:cTn>
                              </p:par>
                              <p:par>
                                <p:cTn id="36" presetID="35" presetClass="emph" presetSubtype="0" repeatCount="indefinite" fill="hold" nodeType="withEffect">
                                  <p:stCondLst>
                                    <p:cond delay="0"/>
                                  </p:stCondLst>
                                  <p:childTnLst>
                                    <p:anim calcmode="discrete" valueType="str">
                                      <p:cBhvr>
                                        <p:cTn id="37" dur="1000" fill="hold"/>
                                        <p:tgtEl>
                                          <p:spTgt spid="7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animBg="1"/>
      <p:bldP spid="22" grpId="0" animBg="1"/>
      <p:bldP spid="22" grpId="1" animBg="1"/>
      <p:bldP spid="26" grpId="0" animBg="1"/>
      <p:bldP spid="26" grpId="1" animBg="1"/>
      <p:bldP spid="34" grpId="0" animBg="1"/>
      <p:bldP spid="34" grpId="1" animBg="1"/>
      <p:bldP spid="36" grpId="0" animBg="1"/>
      <p:bldP spid="3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9054" y="2409754"/>
            <a:ext cx="1614625" cy="1273760"/>
          </a:xfrm>
          <a:prstGeom prst="rect">
            <a:avLst/>
          </a:prstGeom>
          <a:effectLst/>
        </p:spPr>
      </p:pic>
      <p:pic>
        <p:nvPicPr>
          <p:cNvPr id="17" name="Content Placeholder 16" descr="1"/>
          <p:cNvPicPr>
            <a:picLocks noGrp="1" noChangeAspect="1"/>
          </p:cNvPicPr>
          <p:nvPr>
            <p:ph idx="1"/>
          </p:nvPr>
        </p:nvPicPr>
        <p:blipFill>
          <a:blip r:embed="rId6">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sp>
        <p:nvSpPr>
          <p:cNvPr id="22" name="Text Box 21"/>
          <p:cNvSpPr txBox="1"/>
          <p:nvPr/>
        </p:nvSpPr>
        <p:spPr>
          <a:xfrm>
            <a:off x="3216275" y="2678430"/>
            <a:ext cx="6485890" cy="1322070"/>
          </a:xfrm>
          <a:prstGeom prst="rect">
            <a:avLst/>
          </a:prstGeom>
          <a:noFill/>
        </p:spPr>
        <p:txBody>
          <a:bodyPr wrap="none" rtlCol="0">
            <a:spAutoFit/>
          </a:bodyPr>
          <a:lstStyle/>
          <a:p>
            <a:r>
              <a:rPr lang="en-US" sz="8000">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73"/>
                                        </p:tgtEl>
                                        <p:attrNameLst>
                                          <p:attrName>style.visibility</p:attrName>
                                        </p:attrNameLst>
                                      </p:cBhvr>
                                      <p:to>
                                        <p:strVal val="visible"/>
                                      </p:to>
                                    </p:set>
                                    <p:anim calcmode="lin" valueType="num">
                                      <p:cBhvr additive="base">
                                        <p:cTn id="7" dur="3500" fill="hold"/>
                                        <p:tgtEl>
                                          <p:spTgt spid="2073"/>
                                        </p:tgtEl>
                                        <p:attrNameLst>
                                          <p:attrName>ppt_x</p:attrName>
                                        </p:attrNameLst>
                                      </p:cBhvr>
                                      <p:tavLst>
                                        <p:tav tm="0">
                                          <p:val>
                                            <p:strVal val="0-#ppt_w/2"/>
                                          </p:val>
                                        </p:tav>
                                        <p:tav tm="100000">
                                          <p:val>
                                            <p:strVal val="#ppt_x"/>
                                          </p:val>
                                        </p:tav>
                                      </p:tavLst>
                                    </p:anim>
                                    <p:anim calcmode="lin" valueType="num">
                                      <p:cBhvr additive="base">
                                        <p:cTn id="8" dur="3500" fill="hold"/>
                                        <p:tgtEl>
                                          <p:spTgt spid="207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071"/>
                                        </p:tgtEl>
                                        <p:attrNameLst>
                                          <p:attrName>style.visibility</p:attrName>
                                        </p:attrNameLst>
                                      </p:cBhvr>
                                      <p:to>
                                        <p:strVal val="visible"/>
                                      </p:to>
                                    </p:set>
                                    <p:anim calcmode="lin" valueType="num">
                                      <p:cBhvr additive="base">
                                        <p:cTn id="11" dur="3500" fill="hold"/>
                                        <p:tgtEl>
                                          <p:spTgt spid="2071"/>
                                        </p:tgtEl>
                                        <p:attrNameLst>
                                          <p:attrName>ppt_x</p:attrName>
                                        </p:attrNameLst>
                                      </p:cBhvr>
                                      <p:tavLst>
                                        <p:tav tm="0">
                                          <p:val>
                                            <p:strVal val="0-#ppt_w/2"/>
                                          </p:val>
                                        </p:tav>
                                        <p:tav tm="100000">
                                          <p:val>
                                            <p:strVal val="#ppt_x"/>
                                          </p:val>
                                        </p:tav>
                                      </p:tavLst>
                                    </p:anim>
                                    <p:anim calcmode="lin" valueType="num">
                                      <p:cBhvr additive="base">
                                        <p:cTn id="12" dur="3500" fill="hold"/>
                                        <p:tgtEl>
                                          <p:spTgt spid="207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075"/>
                                        </p:tgtEl>
                                        <p:attrNameLst>
                                          <p:attrName>style.visibility</p:attrName>
                                        </p:attrNameLst>
                                      </p:cBhvr>
                                      <p:to>
                                        <p:strVal val="visible"/>
                                      </p:to>
                                    </p:set>
                                    <p:anim calcmode="lin" valueType="num">
                                      <p:cBhvr additive="base">
                                        <p:cTn id="15" dur="3500" fill="hold"/>
                                        <p:tgtEl>
                                          <p:spTgt spid="2075"/>
                                        </p:tgtEl>
                                        <p:attrNameLst>
                                          <p:attrName>ppt_x</p:attrName>
                                        </p:attrNameLst>
                                      </p:cBhvr>
                                      <p:tavLst>
                                        <p:tav tm="0">
                                          <p:val>
                                            <p:strVal val="0-#ppt_w/2"/>
                                          </p:val>
                                        </p:tav>
                                        <p:tav tm="100000">
                                          <p:val>
                                            <p:strVal val="#ppt_x"/>
                                          </p:val>
                                        </p:tav>
                                      </p:tavLst>
                                    </p:anim>
                                    <p:anim calcmode="lin" valueType="num">
                                      <p:cBhvr additive="base">
                                        <p:cTn id="16" dur="3500" fill="hold"/>
                                        <p:tgtEl>
                                          <p:spTgt spid="207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250"/>
                                  </p:stCondLst>
                                  <p:childTnLst>
                                    <p:set>
                                      <p:cBhvr>
                                        <p:cTn id="18" dur="1" fill="hold">
                                          <p:stCondLst>
                                            <p:cond delay="0"/>
                                          </p:stCondLst>
                                        </p:cTn>
                                        <p:tgtEl>
                                          <p:spTgt spid="2072"/>
                                        </p:tgtEl>
                                        <p:attrNameLst>
                                          <p:attrName>style.visibility</p:attrName>
                                        </p:attrNameLst>
                                      </p:cBhvr>
                                      <p:to>
                                        <p:strVal val="visible"/>
                                      </p:to>
                                    </p:set>
                                    <p:anim calcmode="lin" valueType="num">
                                      <p:cBhvr additive="base">
                                        <p:cTn id="19" dur="3500" fill="hold"/>
                                        <p:tgtEl>
                                          <p:spTgt spid="2072"/>
                                        </p:tgtEl>
                                        <p:attrNameLst>
                                          <p:attrName>ppt_x</p:attrName>
                                        </p:attrNameLst>
                                      </p:cBhvr>
                                      <p:tavLst>
                                        <p:tav tm="0">
                                          <p:val>
                                            <p:strVal val="0-#ppt_w/2"/>
                                          </p:val>
                                        </p:tav>
                                        <p:tav tm="100000">
                                          <p:val>
                                            <p:strVal val="#ppt_x"/>
                                          </p:val>
                                        </p:tav>
                                      </p:tavLst>
                                    </p:anim>
                                    <p:anim calcmode="lin" valueType="num">
                                      <p:cBhvr additive="base">
                                        <p:cTn id="20" dur="3500" fill="hold"/>
                                        <p:tgtEl>
                                          <p:spTgt spid="207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200"/>
                                  </p:stCondLst>
                                  <p:childTnLst>
                                    <p:set>
                                      <p:cBhvr>
                                        <p:cTn id="22" dur="1" fill="hold">
                                          <p:stCondLst>
                                            <p:cond delay="0"/>
                                          </p:stCondLst>
                                        </p:cTn>
                                        <p:tgtEl>
                                          <p:spTgt spid="2074"/>
                                        </p:tgtEl>
                                        <p:attrNameLst>
                                          <p:attrName>style.visibility</p:attrName>
                                        </p:attrNameLst>
                                      </p:cBhvr>
                                      <p:to>
                                        <p:strVal val="visible"/>
                                      </p:to>
                                    </p:set>
                                    <p:anim calcmode="lin" valueType="num">
                                      <p:cBhvr additive="base">
                                        <p:cTn id="23" dur="3500" fill="hold"/>
                                        <p:tgtEl>
                                          <p:spTgt spid="2074"/>
                                        </p:tgtEl>
                                        <p:attrNameLst>
                                          <p:attrName>ppt_x</p:attrName>
                                        </p:attrNameLst>
                                      </p:cBhvr>
                                      <p:tavLst>
                                        <p:tav tm="0">
                                          <p:val>
                                            <p:strVal val="0-#ppt_w/2"/>
                                          </p:val>
                                        </p:tav>
                                        <p:tav tm="100000">
                                          <p:val>
                                            <p:strVal val="#ppt_x"/>
                                          </p:val>
                                        </p:tav>
                                      </p:tavLst>
                                    </p:anim>
                                    <p:anim calcmode="lin" valueType="num">
                                      <p:cBhvr additive="base">
                                        <p:cTn id="24" dur="3500" fill="hold"/>
                                        <p:tgtEl>
                                          <p:spTgt spid="207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750"/>
                                  </p:stCondLst>
                                  <p:childTnLst>
                                    <p:set>
                                      <p:cBhvr>
                                        <p:cTn id="26" dur="1" fill="hold">
                                          <p:stCondLst>
                                            <p:cond delay="0"/>
                                          </p:stCondLst>
                                        </p:cTn>
                                        <p:tgtEl>
                                          <p:spTgt spid="2070"/>
                                        </p:tgtEl>
                                        <p:attrNameLst>
                                          <p:attrName>style.visibility</p:attrName>
                                        </p:attrNameLst>
                                      </p:cBhvr>
                                      <p:to>
                                        <p:strVal val="visible"/>
                                      </p:to>
                                    </p:set>
                                    <p:anim calcmode="lin" valueType="num">
                                      <p:cBhvr additive="base">
                                        <p:cTn id="27" dur="3500" fill="hold"/>
                                        <p:tgtEl>
                                          <p:spTgt spid="2070"/>
                                        </p:tgtEl>
                                        <p:attrNameLst>
                                          <p:attrName>ppt_x</p:attrName>
                                        </p:attrNameLst>
                                      </p:cBhvr>
                                      <p:tavLst>
                                        <p:tav tm="0">
                                          <p:val>
                                            <p:strVal val="0-#ppt_w/2"/>
                                          </p:val>
                                        </p:tav>
                                        <p:tav tm="100000">
                                          <p:val>
                                            <p:strVal val="#ppt_x"/>
                                          </p:val>
                                        </p:tav>
                                      </p:tavLst>
                                    </p:anim>
                                    <p:anim calcmode="lin" valueType="num">
                                      <p:cBhvr additive="base">
                                        <p:cTn id="28" dur="3500" fill="hold"/>
                                        <p:tgtEl>
                                          <p:spTgt spid="2070"/>
                                        </p:tgtEl>
                                        <p:attrNameLst>
                                          <p:attrName>ppt_y</p:attrName>
                                        </p:attrNameLst>
                                      </p:cBhvr>
                                      <p:tavLst>
                                        <p:tav tm="0">
                                          <p:val>
                                            <p:strVal val="#ppt_y"/>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50" presetClass="entr" presetSubtype="0" decel="10000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strVal val="#ppt_w+.3"/>
                                          </p:val>
                                        </p:tav>
                                        <p:tav tm="100000">
                                          <p:val>
                                            <p:strVal val="#ppt_w"/>
                                          </p:val>
                                        </p:tav>
                                      </p:tavLst>
                                    </p:anim>
                                    <p:anim calcmode="lin" valueType="num">
                                      <p:cBhvr>
                                        <p:cTn id="40" dur="1000" fill="hold"/>
                                        <p:tgtEl>
                                          <p:spTgt spid="22"/>
                                        </p:tgtEl>
                                        <p:attrNameLst>
                                          <p:attrName>ppt_h</p:attrName>
                                        </p:attrNameLst>
                                      </p:cBhvr>
                                      <p:tavLst>
                                        <p:tav tm="0">
                                          <p:val>
                                            <p:strVal val="#ppt_h"/>
                                          </p:val>
                                        </p:tav>
                                        <p:tav tm="100000">
                                          <p:val>
                                            <p:strVal val="#ppt_h"/>
                                          </p:val>
                                        </p:tav>
                                      </p:tavLst>
                                    </p:anim>
                                    <p:animEffect transition="in" filter="fade">
                                      <p:cBhvr>
                                        <p:cTn id="41" dur="1000"/>
                                        <p:tgtEl>
                                          <p:spTgt spid="22"/>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3"/>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par>
                                <p:cTn id="47" presetID="50" presetClass="entr" presetSubtype="0" decel="10000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strVal val="#ppt_w+.3"/>
                                          </p:val>
                                        </p:tav>
                                        <p:tav tm="100000">
                                          <p:val>
                                            <p:strVal val="#ppt_w"/>
                                          </p:val>
                                        </p:tav>
                                      </p:tavLst>
                                    </p:anim>
                                    <p:anim calcmode="lin" valueType="num">
                                      <p:cBhvr>
                                        <p:cTn id="50" dur="1000" fill="hold"/>
                                        <p:tgtEl>
                                          <p:spTgt spid="17"/>
                                        </p:tgtEl>
                                        <p:attrNameLst>
                                          <p:attrName>ppt_h</p:attrName>
                                        </p:attrNameLst>
                                      </p:cBhvr>
                                      <p:tavLst>
                                        <p:tav tm="0">
                                          <p:val>
                                            <p:strVal val="#ppt_h"/>
                                          </p:val>
                                        </p:tav>
                                        <p:tav tm="100000">
                                          <p:val>
                                            <p:strVal val="#ppt_h"/>
                                          </p:val>
                                        </p:tav>
                                      </p:tavLst>
                                    </p:anim>
                                    <p:animEffect transition="in" filter="fade">
                                      <p:cBhvr>
                                        <p:cTn id="51" dur="1000"/>
                                        <p:tgtEl>
                                          <p:spTgt spid="17"/>
                                        </p:tgtEl>
                                      </p:cBhvr>
                                    </p:animEffect>
                                  </p:childTnLst>
                                </p:cTn>
                              </p:par>
                            </p:childTnLst>
                          </p:cTn>
                        </p:par>
                        <p:par>
                          <p:cTn id="52" fill="hold">
                            <p:stCondLst>
                              <p:cond delay="6700"/>
                            </p:stCondLst>
                            <p:childTnLst>
                              <p:par>
                                <p:cTn id="53" presetID="26" presetClass="emph" presetSubtype="0" fill="hold" grpId="2" nodeType="afterEffect">
                                  <p:stCondLst>
                                    <p:cond delay="0"/>
                                  </p:stCondLst>
                                  <p:childTnLst>
                                    <p:animEffect transition="out" filter="fade">
                                      <p:cBhvr>
                                        <p:cTn id="54" dur="500" tmFilter="0, 0; .2, .5; .8, .5; 1, 0"/>
                                        <p:tgtEl>
                                          <p:spTgt spid="22"/>
                                        </p:tgtEl>
                                      </p:cBhvr>
                                    </p:animEffect>
                                    <p:animScale>
                                      <p:cBhvr>
                                        <p:cTn id="55" dur="250" autoRev="1" fill="hold"/>
                                        <p:tgtEl>
                                          <p:spTgt spid="22"/>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7"/>
                                        </p:tgtEl>
                                      </p:cBhvr>
                                    </p:animEffect>
                                    <p:animScale>
                                      <p:cBhvr>
                                        <p:cTn id="61"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8" name="Text Box 7"/>
          <p:cNvSpPr txBox="1"/>
          <p:nvPr/>
        </p:nvSpPr>
        <p:spPr>
          <a:xfrm>
            <a:off x="1411605" y="3672205"/>
            <a:ext cx="9170670" cy="3070225"/>
          </a:xfrm>
          <a:prstGeom prst="rect">
            <a:avLst/>
          </a:prstGeom>
          <a:noFill/>
        </p:spPr>
        <p:txBody>
          <a:bodyPr wrap="square" rtlCol="0">
            <a:spAutoFit/>
          </a:bodyPr>
          <a:lstStyle/>
          <a:p>
            <a:pPr>
              <a:lnSpc>
                <a:spcPct val="110000"/>
              </a:lnSpc>
            </a:pPr>
            <a:r>
              <a:rPr lang="en-US" sz="8800" dirty="0">
                <a:ln>
                  <a:solidFill>
                    <a:schemeClr val="accent1">
                      <a:lumMod val="50000"/>
                    </a:schemeClr>
                  </a:solidFill>
                </a:ln>
                <a:solidFill>
                  <a:schemeClr val="bg1"/>
                </a:solidFill>
                <a:latin typeface="Coiny" panose="02000903060500060000" charset="0"/>
                <a:cs typeface="Coiny" panose="02000903060500060000" charset="0"/>
              </a:rPr>
              <a:t>  </a:t>
            </a:r>
            <a:r>
              <a:rPr lang="en-US" sz="8800" dirty="0">
                <a:ln>
                  <a:solidFill>
                    <a:schemeClr val="accent1">
                      <a:lumMod val="50000"/>
                    </a:schemeClr>
                  </a:solidFill>
                </a:ln>
                <a:solidFill>
                  <a:srgbClr val="0070C0"/>
                </a:solidFill>
                <a:latin typeface="Coiny" panose="02000903060500060000" charset="0"/>
                <a:cs typeface="Coiny" panose="02000903060500060000" charset="0"/>
              </a:rPr>
              <a:t>TẠM BIỆT VÀ</a:t>
            </a:r>
          </a:p>
          <a:p>
            <a:pPr>
              <a:lnSpc>
                <a:spcPct val="110000"/>
              </a:lnSpc>
            </a:pPr>
            <a:r>
              <a:rPr lang="en-US" sz="8800" dirty="0">
                <a:ln>
                  <a:solidFill>
                    <a:schemeClr val="accent1">
                      <a:lumMod val="50000"/>
                    </a:schemeClr>
                  </a:solidFill>
                </a:ln>
                <a:solidFill>
                  <a:srgbClr val="0070C0"/>
                </a:solidFill>
                <a:latin typeface="Coiny" panose="02000903060500060000" charset="0"/>
                <a:cs typeface="Coiny" panose="02000903060500060000" charset="0"/>
              </a:rPr>
              <a:t>   HẸN GẶP LẠI</a:t>
            </a:r>
          </a:p>
        </p:txBody>
      </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6" presetClass="emph" presetSubtype="0" fill="hold" grpId="1" nodeType="afterEffect">
                                  <p:stCondLst>
                                    <p:cond delay="0"/>
                                  </p:stCondLst>
                                  <p:iterate type="lt">
                                    <p:tmPct val="4000"/>
                                  </p:iterate>
                                  <p:childTnLst>
                                    <p:set>
                                      <p:cBhvr override="childStyle">
                                        <p:cTn id="13" dur="3000" fill="hold"/>
                                        <p:tgtEl>
                                          <p:spTgt spid="8"/>
                                        </p:tgtEl>
                                        <p:attrNameLst>
                                          <p:attrName>style.color</p:attrName>
                                        </p:attrNameLst>
                                      </p:cBhvr>
                                      <p:to>
                                        <p:clrVal>
                                          <a:schemeClr val="accent2"/>
                                        </p:clrVal>
                                      </p:to>
                                    </p:set>
                                    <p:set>
                                      <p:cBhvr>
                                        <p:cTn id="14" dur="3000" fill="hold"/>
                                        <p:tgtEl>
                                          <p:spTgt spid="8"/>
                                        </p:tgtEl>
                                        <p:attrNameLst>
                                          <p:attrName>fillcolor</p:attrName>
                                        </p:attrNameLst>
                                      </p:cBhvr>
                                      <p:to>
                                        <p:clrVal>
                                          <a:schemeClr val="accent2"/>
                                        </p:clrVal>
                                      </p:to>
                                    </p:set>
                                    <p:set>
                                      <p:cBhvr>
                                        <p:cTn id="15" dur="3000" fill="hold"/>
                                        <p:tgtEl>
                                          <p:spTgt spid="8"/>
                                        </p:tgtEl>
                                        <p:attrNameLst>
                                          <p:attrName>fill.type</p:attrName>
                                        </p:attrNameLst>
                                      </p:cBhvr>
                                      <p:to>
                                        <p:strVal val="solid"/>
                                      </p:to>
                                    </p:set>
                                  </p:childTnLst>
                                </p:cTn>
                              </p:par>
                              <p:par>
                                <p:cTn id="16" presetID="32" presetClass="emph" presetSubtype="0" repeatCount="indefinite" fill="hold" grpId="2" nodeType="withEffect">
                                  <p:stCondLst>
                                    <p:cond delay="0"/>
                                  </p:stCondLst>
                                  <p:iterate type="lt">
                                    <p:tmPct val="0"/>
                                  </p:iterate>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8" name="Text Box 7"/>
          <p:cNvSpPr txBox="1"/>
          <p:nvPr/>
        </p:nvSpPr>
        <p:spPr>
          <a:xfrm>
            <a:off x="1685925" y="3733165"/>
            <a:ext cx="9170670" cy="3070225"/>
          </a:xfrm>
          <a:prstGeom prst="rect">
            <a:avLst/>
          </a:prstGeom>
          <a:noFill/>
        </p:spPr>
        <p:txBody>
          <a:bodyPr wrap="square" rtlCol="0">
            <a:spAutoFit/>
          </a:bodyPr>
          <a:lstStyle/>
          <a:p>
            <a:pPr>
              <a:lnSpc>
                <a:spcPct val="110000"/>
              </a:lnSpc>
            </a:pPr>
            <a:r>
              <a:rPr lang="en-US" sz="8800" dirty="0">
                <a:ln>
                  <a:solidFill>
                    <a:schemeClr val="accent1">
                      <a:lumMod val="50000"/>
                    </a:schemeClr>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THẦN TIÊN  </a:t>
            </a:r>
          </a:p>
          <a:p>
            <a:pPr>
              <a:lnSpc>
                <a:spcPct val="110000"/>
              </a:lnSpc>
            </a:pPr>
            <a:r>
              <a:rPr lang="en-US" sz="8800" dirty="0">
                <a:ln>
                  <a:solidFill>
                    <a:schemeClr val="accent1">
                      <a:lumMod val="50000"/>
                    </a:schemeClr>
                  </a:solidFill>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PHIÊU LƯU KÝ</a:t>
            </a:r>
          </a:p>
        </p:txBody>
      </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pic>
        <p:nvPicPr>
          <p:cNvPr id="175" name="Picture 174"/>
          <p:cNvPicPr/>
          <p:nvPr/>
        </p:nvPicPr>
        <p:blipFill>
          <a:blip r:embed="rId6">
            <a:clrChange>
              <a:clrFrom>
                <a:srgbClr val="F7F7F7">
                  <a:alpha val="100000"/>
                </a:srgbClr>
              </a:clrFrom>
              <a:clrTo>
                <a:srgbClr val="F7F7F7">
                  <a:alpha val="100000"/>
                  <a:alpha val="0"/>
                </a:srgbClr>
              </a:clrTo>
            </a:clrChange>
          </a:blip>
          <a:stretch>
            <a:fillRect/>
          </a:stretch>
        </p:blipFill>
        <p:spPr>
          <a:xfrm rot="5700000">
            <a:off x="2101850" y="3839210"/>
            <a:ext cx="1827530" cy="1118870"/>
          </a:xfrm>
          <a:prstGeom prst="rect">
            <a:avLst/>
          </a:prstGeom>
          <a:noFill/>
          <a:ln w="9525">
            <a:noFill/>
          </a:ln>
        </p:spPr>
      </p:pic>
      <p:pic>
        <p:nvPicPr>
          <p:cNvPr id="39" name="Content Placeholder 38"/>
          <p:cNvPicPr>
            <a:picLocks noGrp="1" noChangeAspect="1"/>
          </p:cNvPicPr>
          <p:nvPr>
            <p:ph idx="1"/>
          </p:nvPr>
        </p:nvPicPr>
        <p:blipFill>
          <a:blip r:embed="rId6">
            <a:clrChange>
              <a:clrFrom>
                <a:srgbClr val="F7F7F7">
                  <a:alpha val="100000"/>
                </a:srgbClr>
              </a:clrFrom>
              <a:clrTo>
                <a:srgbClr val="F7F7F7">
                  <a:alpha val="100000"/>
                  <a:alpha val="0"/>
                </a:srgbClr>
              </a:clrTo>
            </a:clrChange>
          </a:blip>
          <a:stretch>
            <a:fillRect/>
          </a:stretch>
        </p:blipFill>
        <p:spPr>
          <a:xfrm rot="15900000" flipH="1">
            <a:off x="2215515" y="3799840"/>
            <a:ext cx="1766570" cy="1244600"/>
          </a:xfrm>
          <a:prstGeom prst="rect">
            <a:avLst/>
          </a:prstGeom>
          <a:noFill/>
          <a:ln w="9525">
            <a:noFill/>
          </a:ln>
        </p:spPr>
      </p:pic>
      <p:sp>
        <p:nvSpPr>
          <p:cNvPr id="41" name="Rounded Rectangle 40"/>
          <p:cNvSpPr/>
          <p:nvPr/>
        </p:nvSpPr>
        <p:spPr>
          <a:xfrm rot="19260000">
            <a:off x="3244215" y="3699510"/>
            <a:ext cx="349885" cy="199390"/>
          </a:xfrm>
          <a:prstGeom prst="roundRect">
            <a:avLst>
              <a:gd name="adj"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xEl>
                                              <p:pRg st="0" end="0"/>
                                            </p:txEl>
                                          </p:spTgt>
                                        </p:tgtEl>
                                        <p:attrNameLst>
                                          <p:attrName>r</p:attrName>
                                        </p:attrNameLst>
                                      </p:cBhvr>
                                    </p:animRot>
                                    <p:animRot by="-240000">
                                      <p:cBhvr>
                                        <p:cTn id="7" dur="400" fill="hold">
                                          <p:stCondLst>
                                            <p:cond delay="400"/>
                                          </p:stCondLst>
                                        </p:cTn>
                                        <p:tgtEl>
                                          <p:spTgt spid="8">
                                            <p:txEl>
                                              <p:pRg st="0" end="0"/>
                                            </p:txEl>
                                          </p:spTgt>
                                        </p:tgtEl>
                                        <p:attrNameLst>
                                          <p:attrName>r</p:attrName>
                                        </p:attrNameLst>
                                      </p:cBhvr>
                                    </p:animRot>
                                    <p:animRot by="240000">
                                      <p:cBhvr>
                                        <p:cTn id="8" dur="400" fill="hold">
                                          <p:stCondLst>
                                            <p:cond delay="800"/>
                                          </p:stCondLst>
                                        </p:cTn>
                                        <p:tgtEl>
                                          <p:spTgt spid="8">
                                            <p:txEl>
                                              <p:pRg st="0" end="0"/>
                                            </p:txEl>
                                          </p:spTgt>
                                        </p:tgtEl>
                                        <p:attrNameLst>
                                          <p:attrName>r</p:attrName>
                                        </p:attrNameLst>
                                      </p:cBhvr>
                                    </p:animRot>
                                    <p:animRot by="-240000">
                                      <p:cBhvr>
                                        <p:cTn id="9" dur="400" fill="hold">
                                          <p:stCondLst>
                                            <p:cond delay="1200"/>
                                          </p:stCondLst>
                                        </p:cTn>
                                        <p:tgtEl>
                                          <p:spTgt spid="8">
                                            <p:txEl>
                                              <p:pRg st="0" end="0"/>
                                            </p:txEl>
                                          </p:spTgt>
                                        </p:tgtEl>
                                        <p:attrNameLst>
                                          <p:attrName>r</p:attrName>
                                        </p:attrNameLst>
                                      </p:cBhvr>
                                    </p:animRot>
                                    <p:animRot by="120000">
                                      <p:cBhvr>
                                        <p:cTn id="10" dur="400" fill="hold">
                                          <p:stCondLst>
                                            <p:cond delay="1600"/>
                                          </p:stCondLst>
                                        </p:cTn>
                                        <p:tgtEl>
                                          <p:spTgt spid="8">
                                            <p:txEl>
                                              <p:pRg st="0" end="0"/>
                                            </p:txEl>
                                          </p:spTgt>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xEl>
                                              <p:pRg st="1" end="1"/>
                                            </p:txEl>
                                          </p:spTgt>
                                        </p:tgtEl>
                                        <p:attrNameLst>
                                          <p:attrName>r</p:attrName>
                                        </p:attrNameLst>
                                      </p:cBhvr>
                                    </p:animRot>
                                    <p:animRot by="-240000">
                                      <p:cBhvr>
                                        <p:cTn id="13" dur="400" fill="hold">
                                          <p:stCondLst>
                                            <p:cond delay="400"/>
                                          </p:stCondLst>
                                        </p:cTn>
                                        <p:tgtEl>
                                          <p:spTgt spid="8">
                                            <p:txEl>
                                              <p:pRg st="1" end="1"/>
                                            </p:txEl>
                                          </p:spTgt>
                                        </p:tgtEl>
                                        <p:attrNameLst>
                                          <p:attrName>r</p:attrName>
                                        </p:attrNameLst>
                                      </p:cBhvr>
                                    </p:animRot>
                                    <p:animRot by="240000">
                                      <p:cBhvr>
                                        <p:cTn id="14" dur="400" fill="hold">
                                          <p:stCondLst>
                                            <p:cond delay="800"/>
                                          </p:stCondLst>
                                        </p:cTn>
                                        <p:tgtEl>
                                          <p:spTgt spid="8">
                                            <p:txEl>
                                              <p:pRg st="1" end="1"/>
                                            </p:txEl>
                                          </p:spTgt>
                                        </p:tgtEl>
                                        <p:attrNameLst>
                                          <p:attrName>r</p:attrName>
                                        </p:attrNameLst>
                                      </p:cBhvr>
                                    </p:animRot>
                                    <p:animRot by="-240000">
                                      <p:cBhvr>
                                        <p:cTn id="15" dur="400" fill="hold">
                                          <p:stCondLst>
                                            <p:cond delay="1200"/>
                                          </p:stCondLst>
                                        </p:cTn>
                                        <p:tgtEl>
                                          <p:spTgt spid="8">
                                            <p:txEl>
                                              <p:pRg st="1" end="1"/>
                                            </p:txEl>
                                          </p:spTgt>
                                        </p:tgtEl>
                                        <p:attrNameLst>
                                          <p:attrName>r</p:attrName>
                                        </p:attrNameLst>
                                      </p:cBhvr>
                                    </p:animRot>
                                    <p:animRot by="120000">
                                      <p:cBhvr>
                                        <p:cTn id="16" dur="400" fill="hold">
                                          <p:stCondLst>
                                            <p:cond delay="1600"/>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09;p6"/>
          <p:cNvPicPr preferRelativeResize="0"/>
          <p:nvPr/>
        </p:nvPicPr>
        <p:blipFill rotWithShape="1">
          <a:blip r:embed="rId5"/>
          <a:srcRect/>
          <a:stretch>
            <a:fillRect/>
          </a:stretch>
        </p:blipFill>
        <p:spPr>
          <a:xfrm>
            <a:off x="-2583180" y="4412615"/>
            <a:ext cx="14775180" cy="1252220"/>
          </a:xfrm>
          <a:prstGeom prst="rect">
            <a:avLst/>
          </a:prstGeom>
          <a:noFill/>
          <a:ln>
            <a:noFill/>
          </a:ln>
        </p:spPr>
      </p:pic>
      <p:pic>
        <p:nvPicPr>
          <p:cNvPr id="175" name="Picture 174"/>
          <p:cNvPicPr/>
          <p:nvPr/>
        </p:nvPicPr>
        <p:blipFill>
          <a:blip r:embed="rId6">
            <a:clrChange>
              <a:clrFrom>
                <a:srgbClr val="F7F7F7">
                  <a:alpha val="100000"/>
                </a:srgbClr>
              </a:clrFrom>
              <a:clrTo>
                <a:srgbClr val="F7F7F7">
                  <a:alpha val="100000"/>
                  <a:alpha val="0"/>
                </a:srgbClr>
              </a:clrTo>
            </a:clrChange>
          </a:blip>
          <a:stretch>
            <a:fillRect/>
          </a:stretch>
        </p:blipFill>
        <p:spPr>
          <a:xfrm rot="21240000" flipH="1">
            <a:off x="515620" y="3717290"/>
            <a:ext cx="3192145" cy="2438400"/>
          </a:xfrm>
          <a:prstGeom prst="rect">
            <a:avLst/>
          </a:prstGeom>
          <a:noFill/>
          <a:ln w="9525">
            <a:noFill/>
          </a:ln>
        </p:spPr>
      </p:pic>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grpSp>
        <p:nvGrpSpPr>
          <p:cNvPr id="2052" name="组合 2051"/>
          <p:cNvGrpSpPr/>
          <p:nvPr/>
        </p:nvGrpSpPr>
        <p:grpSpPr>
          <a:xfrm>
            <a:off x="180141" y="1685055"/>
            <a:ext cx="3543074" cy="1451316"/>
            <a:chOff x="1025525" y="1941513"/>
            <a:chExt cx="2552428" cy="1045527"/>
          </a:xfrm>
        </p:grpSpPr>
        <p:sp>
          <p:nvSpPr>
            <p:cNvPr id="2049" name="AutoShape 23"/>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050" name="Freeform 25"/>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pic>
        <p:nvPicPr>
          <p:cNvPr id="81" name="图片 80"/>
          <p:cNvPicPr>
            <a:picLocks noChangeAspect="1"/>
          </p:cNvPicPr>
          <p:nvPr/>
        </p:nvPicPr>
        <p:blipFill rotWithShape="1">
          <a:blip r:embed="rId7"/>
          <a:srcRect t="48950" b="-1"/>
          <a:stretch>
            <a:fillRect/>
          </a:stretch>
        </p:blipFill>
        <p:spPr>
          <a:xfrm>
            <a:off x="-2378703" y="0"/>
            <a:ext cx="14570703" cy="1409891"/>
          </a:xfrm>
          <a:prstGeom prst="rect">
            <a:avLst/>
          </a:prstGeom>
          <a:effectLst/>
        </p:spPr>
      </p:pic>
      <p:sp>
        <p:nvSpPr>
          <p:cNvPr id="83"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2" name="图片 1"/>
          <p:cNvPicPr>
            <a:picLocks noChangeAspect="1"/>
          </p:cNvPicPr>
          <p:nvPr/>
        </p:nvPicPr>
        <p:blipFill>
          <a:blip r:embed="rId8"/>
          <a:stretch>
            <a:fillRect/>
          </a:stretch>
        </p:blipFill>
        <p:spPr>
          <a:xfrm>
            <a:off x="9622790" y="1768475"/>
            <a:ext cx="2790190" cy="3328670"/>
          </a:xfrm>
          <a:prstGeom prst="rect">
            <a:avLst/>
          </a:prstGeom>
        </p:spPr>
      </p:pic>
      <p:pic>
        <p:nvPicPr>
          <p:cNvPr id="100" name="Picture 99"/>
          <p:cNvPicPr/>
          <p:nvPr/>
        </p:nvPicPr>
        <p:blipFill>
          <a:blip r:embed="rId9">
            <a:clrChange>
              <a:clrFrom>
                <a:srgbClr val="000000">
                  <a:alpha val="0"/>
                </a:srgbClr>
              </a:clrFrom>
              <a:clrTo>
                <a:srgbClr val="000000">
                  <a:alpha val="0"/>
                  <a:alpha val="0"/>
                </a:srgbClr>
              </a:clrTo>
            </a:clrChange>
          </a:blip>
          <a:srcRect b="6455"/>
          <a:stretch>
            <a:fillRect/>
          </a:stretch>
        </p:blipFill>
        <p:spPr>
          <a:xfrm>
            <a:off x="10086975" y="-660400"/>
            <a:ext cx="2792730" cy="2471420"/>
          </a:xfrm>
          <a:prstGeom prst="rect">
            <a:avLst/>
          </a:prstGeom>
          <a:noFill/>
          <a:ln w="9525">
            <a:noFill/>
          </a:ln>
        </p:spPr>
      </p:pic>
      <p:pic>
        <p:nvPicPr>
          <p:cNvPr id="176" name="Picture 175"/>
          <p:cNvPicPr/>
          <p:nvPr/>
        </p:nvPicPr>
        <p:blipFill>
          <a:blip r:embed="rId10">
            <a:clrChange>
              <a:clrFrom>
                <a:srgbClr val="F5F5F5">
                  <a:alpha val="100000"/>
                </a:srgbClr>
              </a:clrFrom>
              <a:clrTo>
                <a:srgbClr val="F5F5F5">
                  <a:alpha val="100000"/>
                  <a:alpha val="0"/>
                </a:srgbClr>
              </a:clrTo>
            </a:clrChange>
          </a:blip>
          <a:stretch>
            <a:fillRect/>
          </a:stretch>
        </p:blipFill>
        <p:spPr>
          <a:xfrm rot="16440000">
            <a:off x="6974205" y="5033645"/>
            <a:ext cx="1736725" cy="1313815"/>
          </a:xfrm>
          <a:prstGeom prst="rect">
            <a:avLst/>
          </a:prstGeom>
          <a:noFill/>
          <a:ln w="9525">
            <a:noFill/>
          </a:ln>
        </p:spPr>
      </p:pic>
      <p:pic>
        <p:nvPicPr>
          <p:cNvPr id="5" name="Picture 4"/>
          <p:cNvPicPr/>
          <p:nvPr/>
        </p:nvPicPr>
        <p:blipFill>
          <a:blip r:embed="rId10">
            <a:clrChange>
              <a:clrFrom>
                <a:srgbClr val="F5F5F5">
                  <a:alpha val="100000"/>
                </a:srgbClr>
              </a:clrFrom>
              <a:clrTo>
                <a:srgbClr val="F5F5F5">
                  <a:alpha val="100000"/>
                  <a:alpha val="0"/>
                </a:srgbClr>
              </a:clrTo>
            </a:clrChange>
          </a:blip>
          <a:stretch>
            <a:fillRect/>
          </a:stretch>
        </p:blipFill>
        <p:spPr>
          <a:xfrm rot="18420000">
            <a:off x="6539230" y="5015865"/>
            <a:ext cx="2983230" cy="1515745"/>
          </a:xfrm>
          <a:prstGeom prst="rect">
            <a:avLst/>
          </a:prstGeom>
          <a:noFill/>
          <a:ln w="9525">
            <a:noFill/>
          </a:ln>
        </p:spPr>
      </p:pic>
      <p:pic>
        <p:nvPicPr>
          <p:cNvPr id="6" name="y2mate.com - Tiếng thác nước chảy cực đã">
            <a:hlinkClick r:id="" action="ppaction://media"/>
          </p:cNvPr>
          <p:cNvPicPr/>
          <p:nvPr>
            <a:audioFile r:link="rId1"/>
            <p:extLst>
              <p:ext uri="{DAA4B4D4-6D71-4841-9C94-3DE7FCFB9230}">
                <p14:media xmlns:p14="http://schemas.microsoft.com/office/powerpoint/2010/main" r:embed="rId2">
                  <p14:trim end="848935"/>
                </p14:media>
              </p:ext>
            </p:extLst>
          </p:nvPr>
        </p:nvPicPr>
        <p:blipFill>
          <a:blip r:embed="rId11"/>
          <a:stretch>
            <a:fillRect/>
          </a:stretch>
        </p:blipFill>
        <p:spPr>
          <a:xfrm>
            <a:off x="11998325" y="1787525"/>
            <a:ext cx="1581150" cy="1466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1171" fill="hold"/>
                                        <p:tgtEl>
                                          <p:spTgt spid="6"/>
                                        </p:tgtEl>
                                      </p:cBhvr>
                                    </p:cmd>
                                  </p:childTnLst>
                                </p:cTn>
                              </p:par>
                              <p:par>
                                <p:cTn id="7" presetID="2" presetClass="entr" presetSubtype="8"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anim calcmode="lin" valueType="num">
                                      <p:cBhvr additive="base">
                                        <p:cTn id="9" dur="3500" fill="hold"/>
                                        <p:tgtEl>
                                          <p:spTgt spid="84"/>
                                        </p:tgtEl>
                                        <p:attrNameLst>
                                          <p:attrName>ppt_x</p:attrName>
                                        </p:attrNameLst>
                                      </p:cBhvr>
                                      <p:tavLst>
                                        <p:tav tm="0">
                                          <p:val>
                                            <p:strVal val="0-#ppt_w/2"/>
                                          </p:val>
                                        </p:tav>
                                        <p:tav tm="100000">
                                          <p:val>
                                            <p:strVal val="#ppt_x"/>
                                          </p:val>
                                        </p:tav>
                                      </p:tavLst>
                                    </p:anim>
                                    <p:anim calcmode="lin" valueType="num">
                                      <p:cBhvr additive="base">
                                        <p:cTn id="10" dur="3500" fill="hold"/>
                                        <p:tgtEl>
                                          <p:spTgt spid="84"/>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additive="base">
                                        <p:cTn id="13" dur="3500" fill="hold"/>
                                        <p:tgtEl>
                                          <p:spTgt spid="83"/>
                                        </p:tgtEl>
                                        <p:attrNameLst>
                                          <p:attrName>ppt_x</p:attrName>
                                        </p:attrNameLst>
                                      </p:cBhvr>
                                      <p:tavLst>
                                        <p:tav tm="0">
                                          <p:val>
                                            <p:strVal val="0-#ppt_w/2"/>
                                          </p:val>
                                        </p:tav>
                                        <p:tav tm="100000">
                                          <p:val>
                                            <p:strVal val="#ppt_x"/>
                                          </p:val>
                                        </p:tav>
                                      </p:tavLst>
                                    </p:anim>
                                    <p:anim calcmode="lin" valueType="num">
                                      <p:cBhvr additive="base">
                                        <p:cTn id="14" dur="3500" fill="hold"/>
                                        <p:tgtEl>
                                          <p:spTgt spid="8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3500" fill="hold"/>
                                        <p:tgtEl>
                                          <p:spTgt spid="86"/>
                                        </p:tgtEl>
                                        <p:attrNameLst>
                                          <p:attrName>ppt_x</p:attrName>
                                        </p:attrNameLst>
                                      </p:cBhvr>
                                      <p:tavLst>
                                        <p:tav tm="0">
                                          <p:val>
                                            <p:strVal val="0-#ppt_w/2"/>
                                          </p:val>
                                        </p:tav>
                                        <p:tav tm="100000">
                                          <p:val>
                                            <p:strVal val="#ppt_x"/>
                                          </p:val>
                                        </p:tav>
                                      </p:tavLst>
                                    </p:anim>
                                    <p:anim calcmode="lin" valueType="num">
                                      <p:cBhvr additive="base">
                                        <p:cTn id="18" dur="3500" fill="hold"/>
                                        <p:tgtEl>
                                          <p:spTgt spid="86"/>
                                        </p:tgtEl>
                                        <p:attrNameLst>
                                          <p:attrName>ppt_y</p:attrName>
                                        </p:attrNameLst>
                                      </p:cBhvr>
                                      <p:tavLst>
                                        <p:tav tm="0">
                                          <p:val>
                                            <p:strVal val="#ppt_y"/>
                                          </p:val>
                                        </p:tav>
                                        <p:tav tm="100000">
                                          <p:val>
                                            <p:strVal val="#ppt_y"/>
                                          </p:val>
                                        </p:tav>
                                      </p:tavLst>
                                    </p:anim>
                                  </p:childTnLst>
                                </p:cTn>
                              </p:par>
                              <p:par>
                                <p:cTn id="19" presetID="32" presetClass="emph" presetSubtype="0" fill="hold" nodeType="withEffect">
                                  <p:stCondLst>
                                    <p:cond delay="0"/>
                                  </p:stCondLst>
                                  <p:childTnLst>
                                    <p:animRot by="120000">
                                      <p:cBhvr>
                                        <p:cTn id="20" dur="500" fill="hold">
                                          <p:stCondLst>
                                            <p:cond delay="0"/>
                                          </p:stCondLst>
                                        </p:cTn>
                                        <p:tgtEl>
                                          <p:spTgt spid="100"/>
                                        </p:tgtEl>
                                        <p:attrNameLst>
                                          <p:attrName>r</p:attrName>
                                        </p:attrNameLst>
                                      </p:cBhvr>
                                    </p:animRot>
                                    <p:animRot by="-240000">
                                      <p:cBhvr>
                                        <p:cTn id="21" dur="1000" fill="hold">
                                          <p:stCondLst>
                                            <p:cond delay="1000"/>
                                          </p:stCondLst>
                                        </p:cTn>
                                        <p:tgtEl>
                                          <p:spTgt spid="100"/>
                                        </p:tgtEl>
                                        <p:attrNameLst>
                                          <p:attrName>r</p:attrName>
                                        </p:attrNameLst>
                                      </p:cBhvr>
                                    </p:animRot>
                                    <p:animRot by="240000">
                                      <p:cBhvr>
                                        <p:cTn id="22" dur="1000" fill="hold">
                                          <p:stCondLst>
                                            <p:cond delay="2000"/>
                                          </p:stCondLst>
                                        </p:cTn>
                                        <p:tgtEl>
                                          <p:spTgt spid="100"/>
                                        </p:tgtEl>
                                        <p:attrNameLst>
                                          <p:attrName>r</p:attrName>
                                        </p:attrNameLst>
                                      </p:cBhvr>
                                    </p:animRot>
                                    <p:animRot by="-240000">
                                      <p:cBhvr>
                                        <p:cTn id="23" dur="1000" fill="hold">
                                          <p:stCondLst>
                                            <p:cond delay="3000"/>
                                          </p:stCondLst>
                                        </p:cTn>
                                        <p:tgtEl>
                                          <p:spTgt spid="100"/>
                                        </p:tgtEl>
                                        <p:attrNameLst>
                                          <p:attrName>r</p:attrName>
                                        </p:attrNameLst>
                                      </p:cBhvr>
                                    </p:animRot>
                                    <p:animRot by="120000">
                                      <p:cBhvr>
                                        <p:cTn id="24" dur="1000" fill="hold">
                                          <p:stCondLst>
                                            <p:cond delay="4000"/>
                                          </p:stCondLst>
                                        </p:cTn>
                                        <p:tgtEl>
                                          <p:spTgt spid="10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75"/>
                                        </p:tgtEl>
                                        <p:attrNameLst>
                                          <p:attrName>r</p:attrName>
                                        </p:attrNameLst>
                                      </p:cBhvr>
                                    </p:animRot>
                                    <p:animRot by="-240000">
                                      <p:cBhvr>
                                        <p:cTn id="27" dur="200" fill="hold">
                                          <p:stCondLst>
                                            <p:cond delay="200"/>
                                          </p:stCondLst>
                                        </p:cTn>
                                        <p:tgtEl>
                                          <p:spTgt spid="175"/>
                                        </p:tgtEl>
                                        <p:attrNameLst>
                                          <p:attrName>r</p:attrName>
                                        </p:attrNameLst>
                                      </p:cBhvr>
                                    </p:animRot>
                                    <p:animRot by="240000">
                                      <p:cBhvr>
                                        <p:cTn id="28" dur="200" fill="hold">
                                          <p:stCondLst>
                                            <p:cond delay="400"/>
                                          </p:stCondLst>
                                        </p:cTn>
                                        <p:tgtEl>
                                          <p:spTgt spid="175"/>
                                        </p:tgtEl>
                                        <p:attrNameLst>
                                          <p:attrName>r</p:attrName>
                                        </p:attrNameLst>
                                      </p:cBhvr>
                                    </p:animRot>
                                    <p:animRot by="-240000">
                                      <p:cBhvr>
                                        <p:cTn id="29" dur="200" fill="hold">
                                          <p:stCondLst>
                                            <p:cond delay="600"/>
                                          </p:stCondLst>
                                        </p:cTn>
                                        <p:tgtEl>
                                          <p:spTgt spid="175"/>
                                        </p:tgtEl>
                                        <p:attrNameLst>
                                          <p:attrName>r</p:attrName>
                                        </p:attrNameLst>
                                      </p:cBhvr>
                                    </p:animRot>
                                    <p:animRot by="120000">
                                      <p:cBhvr>
                                        <p:cTn id="30" dur="200" fill="hold">
                                          <p:stCondLst>
                                            <p:cond delay="800"/>
                                          </p:stCondLst>
                                        </p:cTn>
                                        <p:tgtEl>
                                          <p:spTgt spid="175"/>
                                        </p:tgtEl>
                                        <p:attrNameLst>
                                          <p:attrName>r</p:attrName>
                                        </p:attrNameLst>
                                      </p:cBhvr>
                                    </p:animRot>
                                  </p:childTnLst>
                                </p:cTn>
                              </p:par>
                              <p:par>
                                <p:cTn id="31" presetID="0" presetClass="path" presetSubtype="0" accel="50000" decel="50000" fill="hold" nodeType="withEffect">
                                  <p:stCondLst>
                                    <p:cond delay="0"/>
                                  </p:stCondLst>
                                  <p:childTnLst>
                                    <p:animMotion origin="layout" path="M 0 0 L 0.327448 0.00240741 " pathEditMode="relative" rAng="0" ptsTypes="">
                                      <p:cBhvr>
                                        <p:cTn id="32" dur="3000" fill="hold"/>
                                        <p:tgtEl>
                                          <p:spTgt spid="175"/>
                                        </p:tgtEl>
                                        <p:attrNameLst>
                                          <p:attrName>ppt_x</p:attrName>
                                          <p:attrName>ppt_y</p:attrName>
                                        </p:attrNameLst>
                                      </p:cBhvr>
                                      <p:rCtr x="179" y="0"/>
                                    </p:animMotion>
                                  </p:childTnLst>
                                </p:cTn>
                              </p:par>
                              <p:par>
                                <p:cTn id="33" presetID="7" presetClass="entr" presetSubtype="4" fill="hold" nodeType="withEffect">
                                  <p:stCondLst>
                                    <p:cond delay="0"/>
                                  </p:stCondLst>
                                  <p:childTnLst>
                                    <p:set>
                                      <p:cBhvr>
                                        <p:cTn id="34" dur="1000"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ppt_x"/>
                                          </p:val>
                                        </p:tav>
                                        <p:tav tm="100000">
                                          <p:val>
                                            <p:strVal val="#ppt_x"/>
                                          </p:val>
                                        </p:tav>
                                      </p:tavLst>
                                    </p:anim>
                                    <p:anim calcmode="lin" valueType="num">
                                      <p:cBhvr additive="base">
                                        <p:cTn id="36" dur="1000" fill="hold"/>
                                        <p:tgtEl>
                                          <p:spTgt spid="5"/>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0"/>
                                  </p:stCondLst>
                                  <p:childTnLst>
                                    <p:set>
                                      <p:cBhvr>
                                        <p:cTn id="38" dur="1000" fill="hold">
                                          <p:stCondLst>
                                            <p:cond delay="0"/>
                                          </p:stCondLst>
                                        </p:cTn>
                                        <p:tgtEl>
                                          <p:spTgt spid="176"/>
                                        </p:tgtEl>
                                        <p:attrNameLst>
                                          <p:attrName>style.visibility</p:attrName>
                                        </p:attrNameLst>
                                      </p:cBhvr>
                                      <p:to>
                                        <p:strVal val="visible"/>
                                      </p:to>
                                    </p:set>
                                    <p:anim calcmode="lin" valueType="num">
                                      <p:cBhvr additive="base">
                                        <p:cTn id="39" dur="1000" fill="hold"/>
                                        <p:tgtEl>
                                          <p:spTgt spid="176"/>
                                        </p:tgtEl>
                                        <p:attrNameLst>
                                          <p:attrName>ppt_x</p:attrName>
                                        </p:attrNameLst>
                                      </p:cBhvr>
                                      <p:tavLst>
                                        <p:tav tm="0">
                                          <p:val>
                                            <p:strVal val="#ppt_x"/>
                                          </p:val>
                                        </p:tav>
                                        <p:tav tm="100000">
                                          <p:val>
                                            <p:strVal val="#ppt_x"/>
                                          </p:val>
                                        </p:tav>
                                      </p:tavLst>
                                    </p:anim>
                                    <p:anim calcmode="lin" valueType="num">
                                      <p:cBhvr additive="base">
                                        <p:cTn id="40" dur="1000" fill="hold"/>
                                        <p:tgtEl>
                                          <p:spTgt spid="176"/>
                                        </p:tgtEl>
                                        <p:attrNameLst>
                                          <p:attrName>ppt_y</p:attrName>
                                        </p:attrNameLst>
                                      </p:cBhvr>
                                      <p:tavLst>
                                        <p:tav tm="0">
                                          <p:val>
                                            <p:strVal val="1+#ppt_h/2"/>
                                          </p:val>
                                        </p:tav>
                                        <p:tav tm="100000">
                                          <p:val>
                                            <p:strVal val="#ppt_y"/>
                                          </p:val>
                                        </p:tav>
                                      </p:tavLst>
                                    </p:anim>
                                  </p:childTnLst>
                                </p:cTn>
                              </p:par>
                              <p:par>
                                <p:cTn id="41" presetID="63" presetClass="path" presetSubtype="0" accel="50000" decel="50000" fill="hold" nodeType="withEffect">
                                  <p:stCondLst>
                                    <p:cond delay="0"/>
                                  </p:stCondLst>
                                  <p:childTnLst>
                                    <p:animMotion origin="layout" path="M 3.54167E-6 -4.81481E-6 L 0.25 -4.81481E-6 " pathEditMode="relative" rAng="0" ptsTypes="AA">
                                      <p:cBhvr>
                                        <p:cTn id="42" dur="2000" fill="hold"/>
                                        <p:tgtEl>
                                          <p:spTgt spid="3"/>
                                        </p:tgtEl>
                                        <p:attrNameLst>
                                          <p:attrName>ppt_x</p:attrName>
                                          <p:attrName>ppt_y</p:attrName>
                                        </p:attrNameLst>
                                      </p:cBhvr>
                                      <p:rCtr x="12500" y="0"/>
                                    </p:animMotion>
                                  </p:childTnLst>
                                </p:cTn>
                              </p:par>
                              <p:par>
                                <p:cTn id="43" presetID="63" presetClass="path" presetSubtype="0" accel="50000" decel="50000" fill="hold" nodeType="withEffect">
                                  <p:stCondLst>
                                    <p:cond delay="0"/>
                                  </p:stCondLst>
                                  <p:childTnLst>
                                    <p:animMotion origin="layout" path="M 3.54167E-6 -4.81481E-6 L 0.32096 -4.81481E-6 " pathEditMode="relative" rAng="0" ptsTypes="AA">
                                      <p:cBhvr>
                                        <p:cTn id="44" dur="3000" fill="hold"/>
                                        <p:tgtEl>
                                          <p:spTgt spid="3"/>
                                        </p:tgtEl>
                                        <p:attrNameLst>
                                          <p:attrName>ppt_x</p:attrName>
                                          <p:attrName>ppt_y</p:attrName>
                                        </p:attrNameLst>
                                      </p:cBhvr>
                                      <p:rCtr x="16042" y="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1">
                  <p:stCondLst>
                    <p:cond delay="indefinite"/>
                  </p:stCondLst>
                  <p:endCondLst>
                    <p:cond evt="onStopAudio" delay="0">
                      <p:tgtEl>
                        <p:sldTgt/>
                      </p:tgtEl>
                    </p:cond>
                  </p:endCondLst>
                </p:cTn>
                <p:tgtEl>
                  <p:spTgt spid="6"/>
                </p:tgtEl>
              </p:cMediaNode>
            </p:audio>
          </p:childTnLst>
        </p:cTn>
      </p:par>
    </p:tnLst>
    <p:bldLst>
      <p:bldP spid="83" grpId="0" bldLvl="0" animBg="1"/>
      <p:bldP spid="84" grpId="0" bldLvl="0" animBg="1"/>
      <p:bldP spid="8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Grp="1"/>
          </p:cNvPicPr>
          <p:nvPr>
            <p:ph sz="half" idx="2"/>
          </p:nvPr>
        </p:nvPicPr>
        <p:blipFill>
          <a:blip r:embed="rId5">
            <a:clrChange>
              <a:clrFrom>
                <a:srgbClr val="FFFFFF">
                  <a:alpha val="100000"/>
                </a:srgbClr>
              </a:clrFrom>
              <a:clrTo>
                <a:srgbClr val="FFFFFF">
                  <a:alpha val="100000"/>
                  <a:alpha val="0"/>
                </a:srgbClr>
              </a:clrTo>
            </a:clrChange>
          </a:blip>
          <a:srcRect t="39982" b="11674"/>
          <a:stretch>
            <a:fillRect/>
          </a:stretch>
        </p:blipFill>
        <p:spPr>
          <a:xfrm>
            <a:off x="3183890" y="4830445"/>
            <a:ext cx="5783580" cy="2103755"/>
          </a:xfrm>
          <a:prstGeom prst="rect">
            <a:avLst/>
          </a:prstGeom>
          <a:noFill/>
          <a:ln w="9525">
            <a:noFill/>
          </a:ln>
        </p:spPr>
      </p:pic>
      <p:sp>
        <p:nvSpPr>
          <p:cNvPr id="5" name="Title 4"/>
          <p:cNvSpPr>
            <a:spLocks noGrp="1"/>
          </p:cNvSpPr>
          <p:nvPr>
            <p:ph type="title"/>
          </p:nvPr>
        </p:nvSpPr>
        <p:spPr/>
        <p:txBody>
          <a:bodyPr/>
          <a:lstStyle/>
          <a:p>
            <a:endParaRPr lang="en-US"/>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6"/>
            <a:stretch>
              <a:fillRect/>
            </a:stretch>
          </p:blipFill>
          <p:spPr>
            <a:xfrm>
              <a:off x="14659" y="0"/>
              <a:ext cx="4541" cy="4381"/>
            </a:xfrm>
            <a:prstGeom prst="rect">
              <a:avLst/>
            </a:prstGeom>
            <a:noFill/>
            <a:ln w="9525">
              <a:noFill/>
            </a:ln>
          </p:spPr>
        </p:pic>
        <p:pic>
          <p:nvPicPr>
            <p:cNvPr id="28" name="Picture 27"/>
            <p:cNvPicPr/>
            <p:nvPr/>
          </p:nvPicPr>
          <p:blipFill>
            <a:blip r:embed="rId6"/>
            <a:stretch>
              <a:fillRect/>
            </a:stretch>
          </p:blipFill>
          <p:spPr>
            <a:xfrm rot="2280000" flipH="1">
              <a:off x="1559" y="-449"/>
              <a:ext cx="4541" cy="4381"/>
            </a:xfrm>
            <a:prstGeom prst="rect">
              <a:avLst/>
            </a:prstGeom>
            <a:noFill/>
            <a:ln w="9525">
              <a:noFill/>
            </a:ln>
          </p:spPr>
        </p:pic>
        <p:pic>
          <p:nvPicPr>
            <p:cNvPr id="26" name="Picture 25"/>
            <p:cNvPicPr/>
            <p:nvPr/>
          </p:nvPicPr>
          <p:blipFill>
            <a:blip r:embed="rId6"/>
            <a:stretch>
              <a:fillRect/>
            </a:stretch>
          </p:blipFill>
          <p:spPr>
            <a:xfrm flipH="1">
              <a:off x="-1" y="0"/>
              <a:ext cx="4541" cy="4381"/>
            </a:xfrm>
            <a:prstGeom prst="rect">
              <a:avLst/>
            </a:prstGeom>
            <a:noFill/>
            <a:ln w="9525">
              <a:noFill/>
            </a:ln>
          </p:spPr>
        </p:pic>
      </p:grpSp>
      <p:grpSp>
        <p:nvGrpSpPr>
          <p:cNvPr id="47" name="Group 46"/>
          <p:cNvGrpSpPr/>
          <p:nvPr/>
        </p:nvGrpSpPr>
        <p:grpSpPr>
          <a:xfrm>
            <a:off x="4479471" y="2181380"/>
            <a:ext cx="1353820" cy="3284855"/>
            <a:chOff x="10216" y="2559"/>
            <a:chExt cx="2132" cy="5173"/>
          </a:xfrm>
        </p:grpSpPr>
        <p:sp>
          <p:nvSpPr>
            <p:cNvPr id="48" name="Rounded Rectangle 47"/>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ounded Rectangle 48"/>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s 44"/>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s 45"/>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574790" y="3549650"/>
            <a:ext cx="938530" cy="1813560"/>
            <a:chOff x="10216" y="2559"/>
            <a:chExt cx="2132" cy="5173"/>
          </a:xfrm>
        </p:grpSpPr>
        <p:sp>
          <p:nvSpPr>
            <p:cNvPr id="67" name="Rounded Rectangle 66"/>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Rounded Rectangle 67"/>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Rectangles 44"/>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s 45"/>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p:nvSpPr>
        <p:spPr>
          <a:xfrm>
            <a:off x="2097668" y="426403"/>
            <a:ext cx="7996664" cy="1582420"/>
          </a:xfrm>
          <a:prstGeom prst="roundRect">
            <a:avLst/>
          </a:prstGeom>
          <a:solidFill>
            <a:schemeClr val="accent4">
              <a:lumMod val="20000"/>
              <a:lumOff val="80000"/>
            </a:schemeClr>
          </a:solid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Dự</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đoán</a:t>
            </a:r>
            <a:r>
              <a:rPr lang="en-US" sz="4400" dirty="0" smtClean="0">
                <a:solidFill>
                  <a:schemeClr val="tx1"/>
                </a:solidFill>
                <a:latin typeface="Times New Roman" panose="02020603050405020304" pitchFamily="18" charset="0"/>
                <a:cs typeface="Times New Roman" panose="02020603050405020304" pitchFamily="18" charset="0"/>
              </a:rPr>
              <a:t> 2 chai </a:t>
            </a:r>
            <a:r>
              <a:rPr lang="en-US" sz="4400" dirty="0" err="1" smtClean="0">
                <a:solidFill>
                  <a:schemeClr val="tx1"/>
                </a:solidFill>
                <a:latin typeface="Times New Roman" panose="020206030504050203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cs typeface="Times New Roman" panose="02020603050405020304" pitchFamily="18" charset="0"/>
              </a:rPr>
              <a:t> </a:t>
            </a:r>
          </a:p>
          <a:p>
            <a:pPr algn="ctr"/>
            <a:r>
              <a:rPr lang="en-US" sz="4400" dirty="0" smtClean="0">
                <a:solidFill>
                  <a:schemeClr val="tx1"/>
                </a:solidFill>
                <a:latin typeface="Times New Roman" panose="02020603050405020304" pitchFamily="18" charset="0"/>
                <a:cs typeface="Times New Roman" panose="02020603050405020304" pitchFamily="18" charset="0"/>
              </a:rPr>
              <a:t>chai </a:t>
            </a:r>
            <a:r>
              <a:rPr lang="en-US" sz="4400" dirty="0" err="1" smtClean="0">
                <a:solidFill>
                  <a:schemeClr val="tx1"/>
                </a:solidFill>
                <a:latin typeface="Times New Roman" panose="02020603050405020304" pitchFamily="18" charset="0"/>
                <a:cs typeface="Times New Roman" panose="02020603050405020304" pitchFamily="18" charset="0"/>
              </a:rPr>
              <a:t>nào</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đựng</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nhiều</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nước</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hơn</a:t>
            </a:r>
            <a:r>
              <a:rPr lang="en-US" sz="4400" dirty="0" smtClean="0">
                <a:solidFill>
                  <a:schemeClr val="tx1"/>
                </a:solidFill>
                <a:latin typeface="Times New Roman" panose="02020603050405020304" pitchFamily="18" charset="0"/>
                <a:cs typeface="Times New Roman" panose="02020603050405020304" pitchFamily="18" charset="0"/>
              </a:rPr>
              <a:t>?</a:t>
            </a:r>
          </a:p>
        </p:txBody>
      </p:sp>
      <p:pic>
        <p:nvPicPr>
          <p:cNvPr id="121" name="Picture 120"/>
          <p:cNvPicPr/>
          <p:nvPr/>
        </p:nvPicPr>
        <p:blipFill>
          <a:blip r:embed="rId7"/>
          <a:stretch>
            <a:fillRect/>
          </a:stretch>
        </p:blipFill>
        <p:spPr>
          <a:xfrm>
            <a:off x="2084070" y="2989580"/>
            <a:ext cx="1742440" cy="2009775"/>
          </a:xfrm>
          <a:prstGeom prst="rect">
            <a:avLst/>
          </a:prstGeom>
          <a:noFill/>
          <a:ln w="9525">
            <a:noFill/>
          </a:ln>
        </p:spPr>
      </p:pic>
      <p:pic>
        <p:nvPicPr>
          <p:cNvPr id="173" name="Picture 172"/>
          <p:cNvPicPr/>
          <p:nvPr/>
        </p:nvPicPr>
        <p:blipFill>
          <a:blip r:embed="rId8"/>
          <a:srcRect r="76083"/>
          <a:stretch>
            <a:fillRect/>
          </a:stretch>
        </p:blipFill>
        <p:spPr>
          <a:xfrm rot="480000">
            <a:off x="4859020" y="3900805"/>
            <a:ext cx="544830" cy="1659255"/>
          </a:xfrm>
          <a:prstGeom prst="rect">
            <a:avLst/>
          </a:prstGeom>
          <a:noFill/>
          <a:ln w="9525">
            <a:noFill/>
          </a:ln>
        </p:spPr>
      </p:pic>
      <p:pic>
        <p:nvPicPr>
          <p:cNvPr id="58" name="Picture 57"/>
          <p:cNvPicPr/>
          <p:nvPr/>
        </p:nvPicPr>
        <p:blipFill>
          <a:blip r:embed="rId8"/>
          <a:srcRect l="33911" t="-8558" r="34618" b="33941"/>
          <a:stretch>
            <a:fillRect/>
          </a:stretch>
        </p:blipFill>
        <p:spPr>
          <a:xfrm>
            <a:off x="6728460" y="4008120"/>
            <a:ext cx="667385" cy="1156335"/>
          </a:xfrm>
          <a:prstGeom prst="rect">
            <a:avLst/>
          </a:prstGeom>
          <a:noFill/>
          <a:ln w="9525">
            <a:noFill/>
          </a:ln>
        </p:spPr>
      </p:pic>
      <p:sp>
        <p:nvSpPr>
          <p:cNvPr id="39" name="Rectangles 38"/>
          <p:cNvSpPr/>
          <p:nvPr/>
        </p:nvSpPr>
        <p:spPr>
          <a:xfrm>
            <a:off x="4057650" y="2421890"/>
            <a:ext cx="2274570" cy="3602990"/>
          </a:xfrm>
          <a:prstGeom prst="rect">
            <a:avLst/>
          </a:prstGeom>
          <a:noFill/>
          <a:ln w="5715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y2mate.com - Âm thanh câu trả lời đúng và tiếng vỗ tay   the correct answer and applause  Background Music">
            <a:hlinkClick r:id="" action="ppaction://media"/>
          </p:cNvPr>
          <p:cNvPicPr>
            <a:picLocks noGrp="1" noChangeAspect="1"/>
          </p:cNvPicPr>
          <p:nvPr>
            <p:ph sz="half" idx="1"/>
            <a:audioFile r:link="rId1"/>
            <p:extLst>
              <p:ext uri="{DAA4B4D4-6D71-4841-9C94-3DE7FCFB9230}">
                <p14:media xmlns:p14="http://schemas.microsoft.com/office/powerpoint/2010/main" r:embed="rId2">
                  <p14:trim end="9588"/>
                </p14:media>
              </p:ext>
            </p:extLst>
          </p:nvPr>
        </p:nvPicPr>
        <p:blipFill>
          <a:blip r:embed="rId9"/>
          <a:stretch>
            <a:fillRect/>
          </a:stretch>
        </p:blipFill>
        <p:spPr>
          <a:xfrm>
            <a:off x="12191683" y="4075272"/>
            <a:ext cx="923925" cy="923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000" fill="hold">
                                          <p:stCondLst>
                                            <p:cond delay="0"/>
                                          </p:stCondLst>
                                        </p:cTn>
                                        <p:tgtEl>
                                          <p:spTgt spid="101"/>
                                        </p:tgtEl>
                                        <p:attrNameLst>
                                          <p:attrName>style.visibility</p:attrName>
                                        </p:attrNameLst>
                                      </p:cBhvr>
                                      <p:to>
                                        <p:strVal val="visible"/>
                                      </p:to>
                                    </p:set>
                                    <p:anim calcmode="lin" valueType="num">
                                      <p:cBhvr additive="base">
                                        <p:cTn id="12" dur="1000" fill="hold"/>
                                        <p:tgtEl>
                                          <p:spTgt spid="101"/>
                                        </p:tgtEl>
                                        <p:attrNameLst>
                                          <p:attrName>ppt_x</p:attrName>
                                        </p:attrNameLst>
                                      </p:cBhvr>
                                      <p:tavLst>
                                        <p:tav tm="0">
                                          <p:val>
                                            <p:strVal val="#ppt_x"/>
                                          </p:val>
                                        </p:tav>
                                        <p:tav tm="100000">
                                          <p:val>
                                            <p:strVal val="#ppt_x"/>
                                          </p:val>
                                        </p:tav>
                                      </p:tavLst>
                                    </p:anim>
                                    <p:anim calcmode="lin" valueType="num">
                                      <p:cBhvr additive="base">
                                        <p:cTn id="13" dur="1000" fill="hold"/>
                                        <p:tgtEl>
                                          <p:spTgt spid="101"/>
                                        </p:tgtEl>
                                        <p:attrNameLst>
                                          <p:attrName>ppt_y</p:attrName>
                                        </p:attrNameLst>
                                      </p:cBhvr>
                                      <p:tavLst>
                                        <p:tav tm="0">
                                          <p:val>
                                            <p:strVal val="1+#ppt_h/2"/>
                                          </p:val>
                                        </p:tav>
                                        <p:tav tm="100000">
                                          <p:val>
                                            <p:strVal val="#ppt_y"/>
                                          </p:val>
                                        </p:tav>
                                      </p:tavLst>
                                    </p:anim>
                                  </p:childTnLst>
                                </p:cTn>
                              </p:par>
                              <p:par>
                                <p:cTn id="14" presetID="7" presetClass="entr" presetSubtype="4" fill="hold" nodeType="withEffect">
                                  <p:stCondLst>
                                    <p:cond delay="0"/>
                                  </p:stCondLst>
                                  <p:childTnLst>
                                    <p:set>
                                      <p:cBhvr>
                                        <p:cTn id="15" dur="1000" fill="hold">
                                          <p:stCondLst>
                                            <p:cond delay="0"/>
                                          </p:stCondLst>
                                        </p:cTn>
                                        <p:tgtEl>
                                          <p:spTgt spid="47"/>
                                        </p:tgtEl>
                                        <p:attrNameLst>
                                          <p:attrName>style.visibility</p:attrName>
                                        </p:attrNameLst>
                                      </p:cBhvr>
                                      <p:to>
                                        <p:strVal val="visible"/>
                                      </p:to>
                                    </p:set>
                                    <p:anim calcmode="lin" valueType="num">
                                      <p:cBhvr additive="base">
                                        <p:cTn id="16" dur="1000" fill="hold"/>
                                        <p:tgtEl>
                                          <p:spTgt spid="47"/>
                                        </p:tgtEl>
                                        <p:attrNameLst>
                                          <p:attrName>ppt_x</p:attrName>
                                        </p:attrNameLst>
                                      </p:cBhvr>
                                      <p:tavLst>
                                        <p:tav tm="0">
                                          <p:val>
                                            <p:strVal val="#ppt_x"/>
                                          </p:val>
                                        </p:tav>
                                        <p:tav tm="100000">
                                          <p:val>
                                            <p:strVal val="#ppt_x"/>
                                          </p:val>
                                        </p:tav>
                                      </p:tavLst>
                                    </p:anim>
                                    <p:anim calcmode="lin" valueType="num">
                                      <p:cBhvr additive="base">
                                        <p:cTn id="17" dur="1000" fill="hold"/>
                                        <p:tgtEl>
                                          <p:spTgt spid="47"/>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0"/>
                                  </p:stCondLst>
                                  <p:childTnLst>
                                    <p:set>
                                      <p:cBhvr>
                                        <p:cTn id="19" dur="1000" fill="hold">
                                          <p:stCondLst>
                                            <p:cond delay="0"/>
                                          </p:stCondLst>
                                        </p:cTn>
                                        <p:tgtEl>
                                          <p:spTgt spid="66"/>
                                        </p:tgtEl>
                                        <p:attrNameLst>
                                          <p:attrName>style.visibility</p:attrName>
                                        </p:attrNameLst>
                                      </p:cBhvr>
                                      <p:to>
                                        <p:strVal val="visible"/>
                                      </p:to>
                                    </p:set>
                                    <p:anim calcmode="lin" valueType="num">
                                      <p:cBhvr additive="base">
                                        <p:cTn id="20" dur="1000" fill="hold"/>
                                        <p:tgtEl>
                                          <p:spTgt spid="66"/>
                                        </p:tgtEl>
                                        <p:attrNameLst>
                                          <p:attrName>ppt_x</p:attrName>
                                        </p:attrNameLst>
                                      </p:cBhvr>
                                      <p:tavLst>
                                        <p:tav tm="0">
                                          <p:val>
                                            <p:strVal val="#ppt_x"/>
                                          </p:val>
                                        </p:tav>
                                        <p:tav tm="100000">
                                          <p:val>
                                            <p:strVal val="#ppt_x"/>
                                          </p:val>
                                        </p:tav>
                                      </p:tavLst>
                                    </p:anim>
                                    <p:anim calcmode="lin" valueType="num">
                                      <p:cBhvr additive="base">
                                        <p:cTn id="21" dur="1000" fill="hold"/>
                                        <p:tgtEl>
                                          <p:spTgt spid="66"/>
                                        </p:tgtEl>
                                        <p:attrNameLst>
                                          <p:attrName>ppt_y</p:attrName>
                                        </p:attrNameLst>
                                      </p:cBhvr>
                                      <p:tavLst>
                                        <p:tav tm="0">
                                          <p:val>
                                            <p:strVal val="1+#ppt_h/2"/>
                                          </p:val>
                                        </p:tav>
                                        <p:tav tm="100000">
                                          <p:val>
                                            <p:strVal val="#ppt_y"/>
                                          </p:val>
                                        </p:tav>
                                      </p:tavLst>
                                    </p:anim>
                                  </p:childTnLst>
                                </p:cTn>
                              </p:par>
                              <p:par>
                                <p:cTn id="22" presetID="7" presetClass="entr" presetSubtype="4" fill="hold" nodeType="withEffect">
                                  <p:stCondLst>
                                    <p:cond delay="0"/>
                                  </p:stCondLst>
                                  <p:childTnLst>
                                    <p:set>
                                      <p:cBhvr>
                                        <p:cTn id="23" dur="1000" fill="hold">
                                          <p:stCondLst>
                                            <p:cond delay="0"/>
                                          </p:stCondLst>
                                        </p:cTn>
                                        <p:tgtEl>
                                          <p:spTgt spid="173"/>
                                        </p:tgtEl>
                                        <p:attrNameLst>
                                          <p:attrName>style.visibility</p:attrName>
                                        </p:attrNameLst>
                                      </p:cBhvr>
                                      <p:to>
                                        <p:strVal val="visible"/>
                                      </p:to>
                                    </p:set>
                                    <p:anim calcmode="lin" valueType="num">
                                      <p:cBhvr additive="base">
                                        <p:cTn id="24" dur="1000" fill="hold"/>
                                        <p:tgtEl>
                                          <p:spTgt spid="173"/>
                                        </p:tgtEl>
                                        <p:attrNameLst>
                                          <p:attrName>ppt_x</p:attrName>
                                        </p:attrNameLst>
                                      </p:cBhvr>
                                      <p:tavLst>
                                        <p:tav tm="0">
                                          <p:val>
                                            <p:strVal val="#ppt_x"/>
                                          </p:val>
                                        </p:tav>
                                        <p:tav tm="100000">
                                          <p:val>
                                            <p:strVal val="#ppt_x"/>
                                          </p:val>
                                        </p:tav>
                                      </p:tavLst>
                                    </p:anim>
                                    <p:anim calcmode="lin" valueType="num">
                                      <p:cBhvr additive="base">
                                        <p:cTn id="25" dur="1000" fill="hold"/>
                                        <p:tgtEl>
                                          <p:spTgt spid="173"/>
                                        </p:tgtEl>
                                        <p:attrNameLst>
                                          <p:attrName>ppt_y</p:attrName>
                                        </p:attrNameLst>
                                      </p:cBhvr>
                                      <p:tavLst>
                                        <p:tav tm="0">
                                          <p:val>
                                            <p:strVal val="1+#ppt_h/2"/>
                                          </p:val>
                                        </p:tav>
                                        <p:tav tm="100000">
                                          <p:val>
                                            <p:strVal val="#ppt_y"/>
                                          </p:val>
                                        </p:tav>
                                      </p:tavLst>
                                    </p:anim>
                                  </p:childTnLst>
                                </p:cTn>
                              </p:par>
                              <p:par>
                                <p:cTn id="26" presetID="7" presetClass="entr" presetSubtype="4" fill="hold" nodeType="withEffect">
                                  <p:stCondLst>
                                    <p:cond delay="0"/>
                                  </p:stCondLst>
                                  <p:childTnLst>
                                    <p:set>
                                      <p:cBhvr>
                                        <p:cTn id="27" dur="1000" fill="hold">
                                          <p:stCondLst>
                                            <p:cond delay="0"/>
                                          </p:stCondLst>
                                        </p:cTn>
                                        <p:tgtEl>
                                          <p:spTgt spid="58"/>
                                        </p:tgtEl>
                                        <p:attrNameLst>
                                          <p:attrName>style.visibility</p:attrName>
                                        </p:attrNameLst>
                                      </p:cBhvr>
                                      <p:to>
                                        <p:strVal val="visible"/>
                                      </p:to>
                                    </p:set>
                                    <p:anim calcmode="lin" valueType="num">
                                      <p:cBhvr additive="base">
                                        <p:cTn id="28" dur="1000" fill="hold"/>
                                        <p:tgtEl>
                                          <p:spTgt spid="58"/>
                                        </p:tgtEl>
                                        <p:attrNameLst>
                                          <p:attrName>ppt_x</p:attrName>
                                        </p:attrNameLst>
                                      </p:cBhvr>
                                      <p:tavLst>
                                        <p:tav tm="0">
                                          <p:val>
                                            <p:strVal val="#ppt_x"/>
                                          </p:val>
                                        </p:tav>
                                        <p:tav tm="100000">
                                          <p:val>
                                            <p:strVal val="#ppt_x"/>
                                          </p:val>
                                        </p:tav>
                                      </p:tavLst>
                                    </p:anim>
                                    <p:anim calcmode="lin" valueType="num">
                                      <p:cBhvr additive="base">
                                        <p:cTn id="29"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checkerboard(across)">
                                      <p:cBhvr>
                                        <p:cTn id="34" dur="500"/>
                                        <p:tgtEl>
                                          <p:spTgt spid="39"/>
                                        </p:tgtEl>
                                      </p:cBhvr>
                                    </p:animEffect>
                                  </p:childTnLst>
                                </p:cTn>
                              </p:par>
                              <p:par>
                                <p:cTn id="35" presetID="1" presetClass="mediacall" presetSubtype="0" fill="hold" nodeType="withEffect">
                                  <p:stCondLst>
                                    <p:cond delay="0"/>
                                  </p:stCondLst>
                                  <p:childTnLst>
                                    <p:cmd type="call" cmd="playFrom(0.0)">
                                      <p:cBhvr additive="base">
                                        <p:cTn id="36" dur="6007" fill="hold"/>
                                        <p:tgtEl>
                                          <p:spTgt spid="43"/>
                                        </p:tgtEl>
                                      </p:cBhvr>
                                    </p:cmd>
                                  </p:childTnLst>
                                </p:cTn>
                              </p:par>
                              <p:par>
                                <p:cTn id="37" presetID="5" presetClass="entr" presetSubtype="10" fill="hold" nodeType="withEffect">
                                  <p:stCondLst>
                                    <p:cond delay="0"/>
                                  </p:stCondLst>
                                  <p:childTnLst>
                                    <p:set>
                                      <p:cBhvr>
                                        <p:cTn id="38" dur="500" fill="hold">
                                          <p:stCondLst>
                                            <p:cond delay="0"/>
                                          </p:stCondLst>
                                        </p:cTn>
                                        <p:tgtEl>
                                          <p:spTgt spid="121"/>
                                        </p:tgtEl>
                                        <p:attrNameLst>
                                          <p:attrName>style.visibility</p:attrName>
                                        </p:attrNameLst>
                                      </p:cBhvr>
                                      <p:to>
                                        <p:strVal val="visible"/>
                                      </p:to>
                                    </p:set>
                                    <p:animEffect transition="in" filter="checkerboard(across)">
                                      <p:cBhvr>
                                        <p:cTn id="39" dur="500"/>
                                        <p:tgtEl>
                                          <p:spTgt spid="121"/>
                                        </p:tgtEl>
                                      </p:cBhvr>
                                    </p:animEffect>
                                  </p:childTnLst>
                                </p:cTn>
                              </p:par>
                              <p:par>
                                <p:cTn id="40" presetID="0" presetClass="path" presetSubtype="0" accel="50000" decel="50000" fill="hold" nodeType="withEffect">
                                  <p:stCondLst>
                                    <p:cond delay="0"/>
                                  </p:stCondLst>
                                  <p:childTnLst>
                                    <p:animMotion origin="layout" path="M 0 0 C -0.0226042 0 -0.102292 0.00037037 -0.103125 0 C -0.103958 -0.00037037 -0.00416667 -0.00185185 -0.00416667 -0.00185185 C -0.00416667 -0.00185185 -0.102708 -0.00037037 -0.103125 0 C -0.103542 0.00037037 -0.0276042 0 -0.00625 0 " pathEditMode="relative" ptsTypes="">
                                      <p:cBhvr>
                                        <p:cTn id="41" dur="3000" fill="hold"/>
                                        <p:tgtEl>
                                          <p:spTgt spid="1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1">
                  <p:stCondLst>
                    <p:cond delay="indefinite"/>
                  </p:stCondLst>
                  <p:endCondLst>
                    <p:cond evt="onStopAudio" delay="0">
                      <p:tgtEl>
                        <p:sldTgt/>
                      </p:tgtEl>
                    </p:cond>
                  </p:endCondLst>
                </p:cTn>
                <p:tgtEl>
                  <p:spTgt spid="43"/>
                </p:tgtEl>
              </p:cMediaNode>
            </p:audio>
          </p:childTnLst>
        </p:cTn>
      </p:par>
    </p:tnLst>
    <p:bldLst>
      <p:bldP spid="2" grpId="0" animBg="1"/>
      <p:bldP spid="39" grpId="0" animBg="1"/>
      <p:bldP spid="3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9622790" y="1768475"/>
            <a:ext cx="2790190" cy="3328670"/>
          </a:xfrm>
          <a:prstGeom prst="rect">
            <a:avLst/>
          </a:prstGeom>
        </p:spPr>
      </p:pic>
      <p:pic>
        <p:nvPicPr>
          <p:cNvPr id="3" name="Google Shape;209;p6"/>
          <p:cNvPicPr preferRelativeResize="0"/>
          <p:nvPr/>
        </p:nvPicPr>
        <p:blipFill rotWithShape="1">
          <a:blip r:embed="rId5"/>
          <a:srcRect/>
          <a:stretch>
            <a:fillRect/>
          </a:stretch>
        </p:blipFill>
        <p:spPr>
          <a:xfrm>
            <a:off x="-3408045" y="4412615"/>
            <a:ext cx="15600045" cy="1252220"/>
          </a:xfrm>
          <a:prstGeom prst="rect">
            <a:avLst/>
          </a:prstGeom>
          <a:noFill/>
          <a:ln>
            <a:noFill/>
          </a:ln>
        </p:spPr>
      </p:pic>
      <p:pic>
        <p:nvPicPr>
          <p:cNvPr id="175" name="Picture 174"/>
          <p:cNvPicPr/>
          <p:nvPr/>
        </p:nvPicPr>
        <p:blipFill>
          <a:blip r:embed="rId6">
            <a:clrChange>
              <a:clrFrom>
                <a:srgbClr val="F7F7F7">
                  <a:alpha val="100000"/>
                </a:srgbClr>
              </a:clrFrom>
              <a:clrTo>
                <a:srgbClr val="F7F7F7">
                  <a:alpha val="100000"/>
                  <a:alpha val="0"/>
                </a:srgbClr>
              </a:clrTo>
            </a:clrChange>
          </a:blip>
          <a:stretch>
            <a:fillRect/>
          </a:stretch>
        </p:blipFill>
        <p:spPr>
          <a:xfrm rot="21240000" flipH="1">
            <a:off x="4685665" y="3743325"/>
            <a:ext cx="3192145" cy="2438400"/>
          </a:xfrm>
          <a:prstGeom prst="rect">
            <a:avLst/>
          </a:prstGeom>
          <a:noFill/>
          <a:ln w="9525">
            <a:noFill/>
          </a:ln>
        </p:spPr>
      </p:pic>
      <p:grpSp>
        <p:nvGrpSpPr>
          <p:cNvPr id="28" name="组合 27"/>
          <p:cNvGrpSpPr/>
          <p:nvPr/>
        </p:nvGrpSpPr>
        <p:grpSpPr>
          <a:xfrm>
            <a:off x="-3733164" y="5074920"/>
            <a:ext cx="15925164" cy="2955925"/>
            <a:chOff x="-360562" y="4144963"/>
            <a:chExt cx="12633525"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1" name="Freeform 13"/>
            <p:cNvSpPr/>
            <p:nvPr/>
          </p:nvSpPr>
          <p:spPr bwMode="auto">
            <a:xfrm>
              <a:off x="-360562" y="4910138"/>
              <a:ext cx="12633525" cy="2190750"/>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grpSp>
        <p:nvGrpSpPr>
          <p:cNvPr id="2052" name="组合 2051"/>
          <p:cNvGrpSpPr/>
          <p:nvPr/>
        </p:nvGrpSpPr>
        <p:grpSpPr>
          <a:xfrm>
            <a:off x="180141" y="1685055"/>
            <a:ext cx="3543074" cy="1451316"/>
            <a:chOff x="1025525" y="1941513"/>
            <a:chExt cx="2552428" cy="1045527"/>
          </a:xfrm>
        </p:grpSpPr>
        <p:sp>
          <p:nvSpPr>
            <p:cNvPr id="2049" name="AutoShape 23"/>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2050" name="Freeform 25"/>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pic>
        <p:nvPicPr>
          <p:cNvPr id="81" name="图片 80"/>
          <p:cNvPicPr>
            <a:picLocks noChangeAspect="1"/>
          </p:cNvPicPr>
          <p:nvPr/>
        </p:nvPicPr>
        <p:blipFill rotWithShape="1">
          <a:blip r:embed="rId7"/>
          <a:srcRect t="48950" b="-1"/>
          <a:stretch>
            <a:fillRect/>
          </a:stretch>
        </p:blipFill>
        <p:spPr>
          <a:xfrm>
            <a:off x="-2378703" y="0"/>
            <a:ext cx="14570703" cy="1409891"/>
          </a:xfrm>
          <a:prstGeom prst="rect">
            <a:avLst/>
          </a:prstGeom>
          <a:effectLst/>
        </p:spPr>
      </p:pic>
      <p:sp>
        <p:nvSpPr>
          <p:cNvPr id="83"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100" name="Picture 99"/>
          <p:cNvPicPr/>
          <p:nvPr/>
        </p:nvPicPr>
        <p:blipFill>
          <a:blip r:embed="rId8">
            <a:clrChange>
              <a:clrFrom>
                <a:srgbClr val="000000">
                  <a:alpha val="0"/>
                </a:srgbClr>
              </a:clrFrom>
              <a:clrTo>
                <a:srgbClr val="000000">
                  <a:alpha val="0"/>
                  <a:alpha val="0"/>
                </a:srgbClr>
              </a:clrTo>
            </a:clrChange>
          </a:blip>
          <a:srcRect b="6455"/>
          <a:stretch>
            <a:fillRect/>
          </a:stretch>
        </p:blipFill>
        <p:spPr>
          <a:xfrm>
            <a:off x="10086975" y="-660400"/>
            <a:ext cx="2792730" cy="2471420"/>
          </a:xfrm>
          <a:prstGeom prst="rect">
            <a:avLst/>
          </a:prstGeom>
          <a:noFill/>
          <a:ln w="9525">
            <a:noFill/>
          </a:ln>
        </p:spPr>
      </p:pic>
      <p:grpSp>
        <p:nvGrpSpPr>
          <p:cNvPr id="4" name="Group 3"/>
          <p:cNvGrpSpPr/>
          <p:nvPr/>
        </p:nvGrpSpPr>
        <p:grpSpPr>
          <a:xfrm>
            <a:off x="7085330" y="4314190"/>
            <a:ext cx="1515745" cy="2983230"/>
            <a:chOff x="11158" y="6794"/>
            <a:chExt cx="2387" cy="4698"/>
          </a:xfrm>
        </p:grpSpPr>
        <p:pic>
          <p:nvPicPr>
            <p:cNvPr id="176" name="Picture 175"/>
            <p:cNvPicPr/>
            <p:nvPr/>
          </p:nvPicPr>
          <p:blipFill>
            <a:blip r:embed="rId9">
              <a:clrChange>
                <a:clrFrom>
                  <a:srgbClr val="F5F5F5">
                    <a:alpha val="100000"/>
                  </a:srgbClr>
                </a:clrFrom>
                <a:clrTo>
                  <a:srgbClr val="F5F5F5">
                    <a:alpha val="100000"/>
                    <a:alpha val="0"/>
                  </a:srgbClr>
                </a:clrTo>
              </a:clrChange>
            </a:blip>
            <a:stretch>
              <a:fillRect/>
            </a:stretch>
          </p:blipFill>
          <p:spPr>
            <a:xfrm rot="16440000">
              <a:off x="10983" y="7927"/>
              <a:ext cx="2735" cy="2069"/>
            </a:xfrm>
            <a:prstGeom prst="rect">
              <a:avLst/>
            </a:prstGeom>
            <a:noFill/>
            <a:ln w="9525">
              <a:noFill/>
            </a:ln>
          </p:spPr>
        </p:pic>
        <p:pic>
          <p:nvPicPr>
            <p:cNvPr id="5" name="Picture 4"/>
            <p:cNvPicPr/>
            <p:nvPr/>
          </p:nvPicPr>
          <p:blipFill>
            <a:blip r:embed="rId9">
              <a:clrChange>
                <a:clrFrom>
                  <a:srgbClr val="F5F5F5">
                    <a:alpha val="100000"/>
                  </a:srgbClr>
                </a:clrFrom>
                <a:clrTo>
                  <a:srgbClr val="F5F5F5">
                    <a:alpha val="100000"/>
                    <a:alpha val="0"/>
                  </a:srgbClr>
                </a:clrTo>
              </a:clrChange>
            </a:blip>
            <a:stretch>
              <a:fillRect/>
            </a:stretch>
          </p:blipFill>
          <p:spPr>
            <a:xfrm rot="18420000">
              <a:off x="10002" y="7949"/>
              <a:ext cx="4698" cy="2387"/>
            </a:xfrm>
            <a:prstGeom prst="rect">
              <a:avLst/>
            </a:prstGeom>
            <a:noFill/>
            <a:ln w="9525">
              <a:noFill/>
            </a:ln>
          </p:spPr>
        </p:pic>
      </p:grpSp>
      <p:pic>
        <p:nvPicPr>
          <p:cNvPr id="178" name="Picture 177"/>
          <p:cNvPicPr/>
          <p:nvPr/>
        </p:nvPicPr>
        <p:blipFill>
          <a:blip r:embed="rId10">
            <a:clrChange>
              <a:clrFrom>
                <a:srgbClr val="FFFFFF">
                  <a:alpha val="100000"/>
                </a:srgbClr>
              </a:clrFrom>
              <a:clrTo>
                <a:srgbClr val="FFFFFF">
                  <a:alpha val="100000"/>
                  <a:alpha val="0"/>
                </a:srgbClr>
              </a:clrTo>
            </a:clrChange>
          </a:blip>
          <a:stretch>
            <a:fillRect/>
          </a:stretch>
        </p:blipFill>
        <p:spPr>
          <a:xfrm rot="3240000">
            <a:off x="9665335" y="4253865"/>
            <a:ext cx="2353945" cy="4154805"/>
          </a:xfrm>
          <a:prstGeom prst="rect">
            <a:avLst/>
          </a:prstGeom>
          <a:noFill/>
          <a:ln w="9525">
            <a:noFill/>
          </a:ln>
        </p:spPr>
      </p:pic>
      <p:pic>
        <p:nvPicPr>
          <p:cNvPr id="6" name="Picture 5"/>
          <p:cNvPicPr/>
          <p:nvPr/>
        </p:nvPicPr>
        <p:blipFill>
          <a:blip r:embed="rId10">
            <a:clrChange>
              <a:clrFrom>
                <a:srgbClr val="FFFFFF">
                  <a:alpha val="100000"/>
                </a:srgbClr>
              </a:clrFrom>
              <a:clrTo>
                <a:srgbClr val="FFFFFF">
                  <a:alpha val="100000"/>
                  <a:alpha val="0"/>
                </a:srgbClr>
              </a:clrTo>
            </a:clrChange>
          </a:blip>
          <a:stretch>
            <a:fillRect/>
          </a:stretch>
        </p:blipFill>
        <p:spPr>
          <a:xfrm rot="4320000">
            <a:off x="9158605" y="3877945"/>
            <a:ext cx="2353945" cy="4154805"/>
          </a:xfrm>
          <a:prstGeom prst="rect">
            <a:avLst/>
          </a:prstGeom>
          <a:noFill/>
          <a:ln w="9525">
            <a:noFill/>
          </a:ln>
        </p:spPr>
      </p:pic>
      <p:pic>
        <p:nvPicPr>
          <p:cNvPr id="7" name="y2mate.com - Tiếng thác nước chảy cực đã">
            <a:hlinkClick r:id="" action="ppaction://media"/>
          </p:cNvPr>
          <p:cNvPicPr/>
          <p:nvPr>
            <a:audioFile r:link="rId1"/>
            <p:extLst>
              <p:ext uri="{DAA4B4D4-6D71-4841-9C94-3DE7FCFB9230}">
                <p14:media xmlns:p14="http://schemas.microsoft.com/office/powerpoint/2010/main" r:embed="rId2">
                  <p14:trim end="848935"/>
                </p14:media>
              </p:ext>
            </p:extLst>
          </p:nvPr>
        </p:nvPicPr>
        <p:blipFill>
          <a:blip r:embed="rId11"/>
          <a:stretch>
            <a:fillRect/>
          </a:stretch>
        </p:blipFill>
        <p:spPr>
          <a:xfrm>
            <a:off x="11998325" y="1787525"/>
            <a:ext cx="1581150" cy="1466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55" presetClass="exit" presetSubtype="0" fill="hold" nodeType="withEffect">
                                  <p:stCondLst>
                                    <p:cond delay="0"/>
                                  </p:stCondLst>
                                  <p:childTnLst>
                                    <p:anim calcmode="lin" valueType="num">
                                      <p:cBhvr>
                                        <p:cTn id="8" dur="1000"/>
                                        <p:tgtEl>
                                          <p:spTgt spid="4"/>
                                        </p:tgtEl>
                                        <p:attrNameLst>
                                          <p:attrName>ppt_w</p:attrName>
                                        </p:attrNameLst>
                                      </p:cBhvr>
                                      <p:tavLst>
                                        <p:tav tm="0">
                                          <p:val>
                                            <p:strVal val="ppt_w"/>
                                          </p:val>
                                        </p:tav>
                                        <p:tav tm="100000">
                                          <p:val>
                                            <p:strVal val="ppt_w*0.70"/>
                                          </p:val>
                                        </p:tav>
                                      </p:tavLst>
                                    </p:anim>
                                    <p:anim calcmode="lin" valueType="num">
                                      <p:cBhvr>
                                        <p:cTn id="9" dur="1000"/>
                                        <p:tgtEl>
                                          <p:spTgt spid="4"/>
                                        </p:tgtEl>
                                        <p:attrNameLst>
                                          <p:attrName>ppt_h</p:attrName>
                                        </p:attrNameLst>
                                      </p:cBhvr>
                                      <p:tavLst>
                                        <p:tav tm="0">
                                          <p:val>
                                            <p:strVal val="ppt_h"/>
                                          </p:val>
                                        </p:tav>
                                        <p:tav tm="100000">
                                          <p:val>
                                            <p:strVal val="ppt_h"/>
                                          </p:val>
                                        </p:tav>
                                      </p:tavLst>
                                    </p:anim>
                                    <p:animEffect transition="out" filter="fade">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par>
                                <p:cTn id="12" presetID="0" presetClass="path" presetSubtype="0" accel="50000" decel="50000" fill="hold" nodeType="withEffect">
                                  <p:stCondLst>
                                    <p:cond delay="0"/>
                                  </p:stCondLst>
                                  <p:childTnLst>
                                    <p:animMotion origin="layout" path="M 0 0 L 0.286458 -0.0037037 " pathEditMode="relative" ptsTypes="">
                                      <p:cBhvr>
                                        <p:cTn id="13" dur="2000" fill="hold"/>
                                        <p:tgtEl>
                                          <p:spTgt spid="3"/>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 0 L 0.234375 0.012963 " pathEditMode="relative" ptsTypes="">
                                      <p:cBhvr>
                                        <p:cTn id="15" dur="5000" fill="hold"/>
                                        <p:tgtEl>
                                          <p:spTgt spid="175"/>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 0 L 0.288542 0.00555556 " pathEditMode="relative" ptsTypes="">
                                      <p:cBhvr>
                                        <p:cTn id="17" dur="5000" fill="hold"/>
                                        <p:tgtEl>
                                          <p:spTgt spid="28"/>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L -0.459375 -0.0166667 " pathEditMode="relative" ptsTypes="">
                                      <p:cBhvr>
                                        <p:cTn id="19" dur="5000" fill="hold"/>
                                        <p:tgtEl>
                                          <p:spTgt spid="2"/>
                                        </p:tgtEl>
                                        <p:attrNameLst>
                                          <p:attrName>ppt_x</p:attrName>
                                          <p:attrName>ppt_y</p:attrName>
                                        </p:attrNameLst>
                                      </p:cBhvr>
                                    </p:animMotion>
                                  </p:childTnLst>
                                </p:cTn>
                              </p:par>
                            </p:childTnLst>
                          </p:cTn>
                        </p:par>
                        <p:par>
                          <p:cTn id="20" fill="hold">
                            <p:stCondLst>
                              <p:cond delay="5000"/>
                            </p:stCondLst>
                            <p:childTnLst>
                              <p:par>
                                <p:cTn id="21" presetID="30" presetClass="entr" presetSubtype="0" fill="hold" nodeType="afterEffect">
                                  <p:stCondLst>
                                    <p:cond delay="0"/>
                                  </p:stCondLst>
                                  <p:childTnLst>
                                    <p:set>
                                      <p:cBhvr>
                                        <p:cTn id="22" dur="1" fill="hold">
                                          <p:stCondLst>
                                            <p:cond delay="0"/>
                                          </p:stCondLst>
                                        </p:cTn>
                                        <p:tgtEl>
                                          <p:spTgt spid="178"/>
                                        </p:tgtEl>
                                        <p:attrNameLst>
                                          <p:attrName>style.visibility</p:attrName>
                                        </p:attrNameLst>
                                      </p:cBhvr>
                                      <p:to>
                                        <p:strVal val="visible"/>
                                      </p:to>
                                    </p:set>
                                    <p:animEffect transition="in" filter="fade">
                                      <p:cBhvr>
                                        <p:cTn id="23" dur="8" decel="100000"/>
                                        <p:tgtEl>
                                          <p:spTgt spid="178"/>
                                        </p:tgtEl>
                                      </p:cBhvr>
                                    </p:animEffect>
                                    <p:anim calcmode="lin" valueType="num">
                                      <p:cBhvr>
                                        <p:cTn id="24" dur="8" decel="100000" fill="hold"/>
                                        <p:tgtEl>
                                          <p:spTgt spid="178"/>
                                        </p:tgtEl>
                                        <p:attrNameLst>
                                          <p:attrName>style.rotation</p:attrName>
                                        </p:attrNameLst>
                                      </p:cBhvr>
                                      <p:tavLst>
                                        <p:tav tm="0">
                                          <p:val>
                                            <p:fltVal val="-90"/>
                                          </p:val>
                                        </p:tav>
                                        <p:tav tm="100000">
                                          <p:val>
                                            <p:fltVal val="0"/>
                                          </p:val>
                                        </p:tav>
                                      </p:tavLst>
                                    </p:anim>
                                    <p:anim calcmode="lin" valueType="num">
                                      <p:cBhvr>
                                        <p:cTn id="25" dur="8" decel="100000" fill="hold"/>
                                        <p:tgtEl>
                                          <p:spTgt spid="178"/>
                                        </p:tgtEl>
                                        <p:attrNameLst>
                                          <p:attrName>ppt_x</p:attrName>
                                        </p:attrNameLst>
                                      </p:cBhvr>
                                      <p:tavLst>
                                        <p:tav tm="0">
                                          <p:val>
                                            <p:strVal val="#ppt_x+0.4"/>
                                          </p:val>
                                        </p:tav>
                                        <p:tav tm="100000">
                                          <p:val>
                                            <p:strVal val="#ppt_x-0.05"/>
                                          </p:val>
                                        </p:tav>
                                      </p:tavLst>
                                    </p:anim>
                                    <p:anim calcmode="lin" valueType="num">
                                      <p:cBhvr>
                                        <p:cTn id="26" dur="8" decel="100000" fill="hold"/>
                                        <p:tgtEl>
                                          <p:spTgt spid="178"/>
                                        </p:tgtEl>
                                        <p:attrNameLst>
                                          <p:attrName>ppt_y</p:attrName>
                                        </p:attrNameLst>
                                      </p:cBhvr>
                                      <p:tavLst>
                                        <p:tav tm="0">
                                          <p:val>
                                            <p:strVal val="#ppt_y-0.4"/>
                                          </p:val>
                                        </p:tav>
                                        <p:tav tm="100000">
                                          <p:val>
                                            <p:strVal val="#ppt_y+0.1"/>
                                          </p:val>
                                        </p:tav>
                                      </p:tavLst>
                                    </p:anim>
                                    <p:anim calcmode="lin" valueType="num">
                                      <p:cBhvr>
                                        <p:cTn id="27" dur="2" accel="100000" fill="hold">
                                          <p:stCondLst>
                                            <p:cond delay="8"/>
                                          </p:stCondLst>
                                        </p:cTn>
                                        <p:tgtEl>
                                          <p:spTgt spid="178"/>
                                        </p:tgtEl>
                                        <p:attrNameLst>
                                          <p:attrName>ppt_x</p:attrName>
                                        </p:attrNameLst>
                                      </p:cBhvr>
                                      <p:tavLst>
                                        <p:tav tm="0">
                                          <p:val>
                                            <p:strVal val="#ppt_x-0.05"/>
                                          </p:val>
                                        </p:tav>
                                        <p:tav tm="100000">
                                          <p:val>
                                            <p:strVal val="#ppt_x"/>
                                          </p:val>
                                        </p:tav>
                                      </p:tavLst>
                                    </p:anim>
                                    <p:anim calcmode="lin" valueType="num">
                                      <p:cBhvr>
                                        <p:cTn id="28" dur="2" accel="100000" fill="hold">
                                          <p:stCondLst>
                                            <p:cond delay="8"/>
                                          </p:stCondLst>
                                        </p:cTn>
                                        <p:tgtEl>
                                          <p:spTgt spid="178"/>
                                        </p:tgtEl>
                                        <p:attrNameLst>
                                          <p:attrName>ppt_y</p:attrName>
                                        </p:attrNameLst>
                                      </p:cBhvr>
                                      <p:tavLst>
                                        <p:tav tm="0">
                                          <p:val>
                                            <p:strVal val="#ppt_y+0.1"/>
                                          </p:val>
                                        </p:tav>
                                        <p:tav tm="100000">
                                          <p:val>
                                            <p:strVal val="#ppt_y"/>
                                          </p:val>
                                        </p:tav>
                                      </p:tavLst>
                                    </p:anim>
                                  </p:childTnLst>
                                </p:cTn>
                              </p:par>
                            </p:childTnLst>
                          </p:cTn>
                        </p:par>
                        <p:par>
                          <p:cTn id="29" fill="hold">
                            <p:stCondLst>
                              <p:cond delay="5010"/>
                            </p:stCondLst>
                            <p:childTnLst>
                              <p:par>
                                <p:cTn id="30" presetID="3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8" decel="100000"/>
                                        <p:tgtEl>
                                          <p:spTgt spid="6"/>
                                        </p:tgtEl>
                                      </p:cBhvr>
                                    </p:animEffect>
                                    <p:anim calcmode="lin" valueType="num">
                                      <p:cBhvr>
                                        <p:cTn id="33" dur="8" decel="100000" fill="hold"/>
                                        <p:tgtEl>
                                          <p:spTgt spid="6"/>
                                        </p:tgtEl>
                                        <p:attrNameLst>
                                          <p:attrName>style.rotation</p:attrName>
                                        </p:attrNameLst>
                                      </p:cBhvr>
                                      <p:tavLst>
                                        <p:tav tm="0">
                                          <p:val>
                                            <p:fltVal val="-90"/>
                                          </p:val>
                                        </p:tav>
                                        <p:tav tm="100000">
                                          <p:val>
                                            <p:fltVal val="0"/>
                                          </p:val>
                                        </p:tav>
                                      </p:tavLst>
                                    </p:anim>
                                    <p:anim calcmode="lin" valueType="num">
                                      <p:cBhvr>
                                        <p:cTn id="34" dur="8" decel="100000" fill="hold"/>
                                        <p:tgtEl>
                                          <p:spTgt spid="6"/>
                                        </p:tgtEl>
                                        <p:attrNameLst>
                                          <p:attrName>ppt_x</p:attrName>
                                        </p:attrNameLst>
                                      </p:cBhvr>
                                      <p:tavLst>
                                        <p:tav tm="0">
                                          <p:val>
                                            <p:strVal val="#ppt_x+0.4"/>
                                          </p:val>
                                        </p:tav>
                                        <p:tav tm="100000">
                                          <p:val>
                                            <p:strVal val="#ppt_x-0.05"/>
                                          </p:val>
                                        </p:tav>
                                      </p:tavLst>
                                    </p:anim>
                                    <p:anim calcmode="lin" valueType="num">
                                      <p:cBhvr>
                                        <p:cTn id="35" dur="8" decel="100000" fill="hold"/>
                                        <p:tgtEl>
                                          <p:spTgt spid="6"/>
                                        </p:tgtEl>
                                        <p:attrNameLst>
                                          <p:attrName>ppt_y</p:attrName>
                                        </p:attrNameLst>
                                      </p:cBhvr>
                                      <p:tavLst>
                                        <p:tav tm="0">
                                          <p:val>
                                            <p:strVal val="#ppt_y-0.4"/>
                                          </p:val>
                                        </p:tav>
                                        <p:tav tm="100000">
                                          <p:val>
                                            <p:strVal val="#ppt_y+0.1"/>
                                          </p:val>
                                        </p:tav>
                                      </p:tavLst>
                                    </p:anim>
                                    <p:anim calcmode="lin" valueType="num">
                                      <p:cBhvr>
                                        <p:cTn id="36" dur="2" accel="100000" fill="hold">
                                          <p:stCondLst>
                                            <p:cond delay="8"/>
                                          </p:stCondLst>
                                        </p:cTn>
                                        <p:tgtEl>
                                          <p:spTgt spid="6"/>
                                        </p:tgtEl>
                                        <p:attrNameLst>
                                          <p:attrName>ppt_x</p:attrName>
                                        </p:attrNameLst>
                                      </p:cBhvr>
                                      <p:tavLst>
                                        <p:tav tm="0">
                                          <p:val>
                                            <p:strVal val="#ppt_x-0.05"/>
                                          </p:val>
                                        </p:tav>
                                        <p:tav tm="100000">
                                          <p:val>
                                            <p:strVal val="#ppt_x"/>
                                          </p:val>
                                        </p:tav>
                                      </p:tavLst>
                                    </p:anim>
                                    <p:anim calcmode="lin" valueType="num">
                                      <p:cBhvr>
                                        <p:cTn id="37" dur="2" accel="100000" fill="hold">
                                          <p:stCondLst>
                                            <p:cond delay="8"/>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8"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Grp="1"/>
          </p:cNvPicPr>
          <p:nvPr>
            <p:ph sz="half" idx="2"/>
          </p:nvPr>
        </p:nvPicPr>
        <p:blipFill>
          <a:blip r:embed="rId2">
            <a:clrChange>
              <a:clrFrom>
                <a:srgbClr val="FFFFFF">
                  <a:alpha val="100000"/>
                </a:srgbClr>
              </a:clrFrom>
              <a:clrTo>
                <a:srgbClr val="FFFFFF">
                  <a:alpha val="100000"/>
                  <a:alpha val="0"/>
                </a:srgbClr>
              </a:clrTo>
            </a:clrChange>
          </a:blip>
          <a:srcRect t="39982" b="11674"/>
          <a:stretch>
            <a:fillRect/>
          </a:stretch>
        </p:blipFill>
        <p:spPr>
          <a:xfrm>
            <a:off x="2056765" y="4925695"/>
            <a:ext cx="8038465" cy="2810510"/>
          </a:xfrm>
          <a:prstGeom prst="rect">
            <a:avLst/>
          </a:prstGeom>
          <a:noFill/>
          <a:ln w="9525">
            <a:noFill/>
          </a:ln>
        </p:spPr>
      </p:pic>
      <p:grpSp>
        <p:nvGrpSpPr>
          <p:cNvPr id="14" name="Group 13"/>
          <p:cNvGrpSpPr/>
          <p:nvPr/>
        </p:nvGrpSpPr>
        <p:grpSpPr>
          <a:xfrm>
            <a:off x="6607810" y="2280919"/>
            <a:ext cx="1353820" cy="3284855"/>
            <a:chOff x="10216" y="2559"/>
            <a:chExt cx="2132" cy="5173"/>
          </a:xfrm>
        </p:grpSpPr>
        <p:sp>
          <p:nvSpPr>
            <p:cNvPr id="15" name="Rounded Rectangle 14"/>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ounded Rectangle 15"/>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s 44"/>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s 45"/>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977640" y="3110864"/>
            <a:ext cx="1713230" cy="2454910"/>
            <a:chOff x="10216" y="2559"/>
            <a:chExt cx="2132" cy="5173"/>
          </a:xfrm>
        </p:grpSpPr>
        <p:sp>
          <p:nvSpPr>
            <p:cNvPr id="20" name="Rounded Rectangle 19"/>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ounded Rectangle 20"/>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s 50"/>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s 51"/>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p:nvSpPr>
        <p:spPr>
          <a:xfrm>
            <a:off x="2149386" y="362760"/>
            <a:ext cx="8228887" cy="1582420"/>
          </a:xfrm>
          <a:prstGeom prst="roundRect">
            <a:avLst/>
          </a:prstGeom>
          <a:solidFill>
            <a:schemeClr val="accent2">
              <a:lumMod val="60000"/>
              <a:lumOff val="40000"/>
            </a:schemeClr>
          </a:solid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Dự</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đoán</a:t>
            </a:r>
            <a:r>
              <a:rPr lang="en-US" sz="4400" dirty="0" smtClean="0">
                <a:solidFill>
                  <a:schemeClr val="tx1"/>
                </a:solidFill>
                <a:latin typeface="Times New Roman" panose="02020603050405020304" pitchFamily="18" charset="0"/>
                <a:cs typeface="Times New Roman" panose="02020603050405020304" pitchFamily="18" charset="0"/>
              </a:rPr>
              <a:t> 2 chai </a:t>
            </a:r>
            <a:r>
              <a:rPr lang="en-US" sz="4400" dirty="0" err="1" smtClean="0">
                <a:solidFill>
                  <a:schemeClr val="tx1"/>
                </a:solidFill>
                <a:latin typeface="Times New Roman" panose="020206030504050203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cs typeface="Times New Roman" panose="02020603050405020304" pitchFamily="18" charset="0"/>
              </a:rPr>
              <a:t> </a:t>
            </a:r>
          </a:p>
          <a:p>
            <a:pPr algn="ctr"/>
            <a:r>
              <a:rPr lang="en-US" sz="4400" dirty="0" smtClean="0">
                <a:solidFill>
                  <a:schemeClr val="tx1"/>
                </a:solidFill>
                <a:latin typeface="Times New Roman" panose="02020603050405020304" pitchFamily="18" charset="0"/>
                <a:cs typeface="Times New Roman" panose="02020603050405020304" pitchFamily="18" charset="0"/>
              </a:rPr>
              <a:t>chai </a:t>
            </a:r>
            <a:r>
              <a:rPr lang="en-US" sz="4400" dirty="0" err="1" smtClean="0">
                <a:solidFill>
                  <a:schemeClr val="tx1"/>
                </a:solidFill>
                <a:latin typeface="Times New Roman" panose="02020603050405020304" pitchFamily="18" charset="0"/>
                <a:cs typeface="Times New Roman" panose="02020603050405020304" pitchFamily="18" charset="0"/>
              </a:rPr>
              <a:t>nào</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đựng</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nhiều</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nước</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hơn</a:t>
            </a:r>
            <a:r>
              <a:rPr lang="en-US" sz="4400" dirty="0" smtClean="0">
                <a:solidFill>
                  <a:schemeClr val="tx1"/>
                </a:solidFill>
                <a:latin typeface="Times New Roman" panose="02020603050405020304" pitchFamily="18" charset="0"/>
                <a:cs typeface="Times New Roman" panose="02020603050405020304" pitchFamily="18" charset="0"/>
              </a:rPr>
              <a:t>?</a:t>
            </a:r>
          </a:p>
        </p:txBody>
      </p:sp>
      <p:pic>
        <p:nvPicPr>
          <p:cNvPr id="173" name="Picture 172"/>
          <p:cNvPicPr/>
          <p:nvPr/>
        </p:nvPicPr>
        <p:blipFill>
          <a:blip r:embed="rId3"/>
          <a:srcRect r="76083"/>
          <a:stretch>
            <a:fillRect/>
          </a:stretch>
        </p:blipFill>
        <p:spPr>
          <a:xfrm rot="480000">
            <a:off x="4570095" y="3891915"/>
            <a:ext cx="544830" cy="1659255"/>
          </a:xfrm>
          <a:prstGeom prst="rect">
            <a:avLst/>
          </a:prstGeom>
          <a:noFill/>
          <a:ln w="9525">
            <a:noFill/>
          </a:ln>
        </p:spPr>
      </p:pic>
      <p:pic>
        <p:nvPicPr>
          <p:cNvPr id="58" name="Picture 57"/>
          <p:cNvPicPr/>
          <p:nvPr/>
        </p:nvPicPr>
        <p:blipFill>
          <a:blip r:embed="rId3"/>
          <a:srcRect l="33911" t="-8558" r="34618" b="33941"/>
          <a:stretch>
            <a:fillRect/>
          </a:stretch>
        </p:blipFill>
        <p:spPr>
          <a:xfrm>
            <a:off x="6882765" y="4008120"/>
            <a:ext cx="667385" cy="1156335"/>
          </a:xfrm>
          <a:prstGeom prst="rect">
            <a:avLst/>
          </a:prstGeom>
          <a:noFill/>
          <a:ln w="9525">
            <a:noFill/>
          </a:ln>
        </p:spPr>
      </p:pic>
      <p:sp>
        <p:nvSpPr>
          <p:cNvPr id="4" name="Teardrop 3"/>
          <p:cNvSpPr/>
          <p:nvPr/>
        </p:nvSpPr>
        <p:spPr>
          <a:xfrm rot="11553585">
            <a:off x="8506310" y="2372639"/>
            <a:ext cx="3743926" cy="3484959"/>
          </a:xfrm>
          <a:prstGeom prst="teardrop">
            <a:avLst>
              <a:gd name="adj" fmla="val 10601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p:cNvSpPr txBox="1"/>
          <p:nvPr/>
        </p:nvSpPr>
        <p:spPr>
          <a:xfrm>
            <a:off x="8907838" y="2936240"/>
            <a:ext cx="2940870" cy="2677656"/>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nhé</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5" presetClass="entr" presetSubtype="1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animEffect transition="in" filter="checkerboard(across)">
                                      <p:cBhvr>
                                        <p:cTn id="13" dur="500"/>
                                        <p:tgtEl>
                                          <p:spTgt spid="173"/>
                                        </p:tgtEl>
                                      </p:cBhvr>
                                    </p:animEffect>
                                  </p:childTnLst>
                                </p:cTn>
                              </p:par>
                              <p:par>
                                <p:cTn id="14" presetID="5" presetClass="entr" presetSubtype="1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checkerboard(across)">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 calcmode="lin" valueType="num">
                                      <p:cBhvr>
                                        <p:cTn id="2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sp>
        <p:nvSpPr>
          <p:cNvPr id="22" name="Text Box 21"/>
          <p:cNvSpPr txBox="1"/>
          <p:nvPr/>
        </p:nvSpPr>
        <p:spPr>
          <a:xfrm>
            <a:off x="3356610" y="2678430"/>
            <a:ext cx="6132195" cy="1353185"/>
          </a:xfrm>
          <a:prstGeom prst="rect">
            <a:avLst/>
          </a:prstGeom>
          <a:noFill/>
        </p:spPr>
        <p:txBody>
          <a:bodyPr wrap="none" rtlCol="0">
            <a:spAutoFit/>
          </a:bodyPr>
          <a:lstStyle/>
          <a:p>
            <a:r>
              <a:rPr lang="en-US" sz="8200" dirty="0">
                <a:ln w="22225">
                  <a:solidFill>
                    <a:schemeClr val="accent1">
                      <a:lumMod val="50000"/>
                    </a:schemeClr>
                  </a:solidFill>
                  <a:prstDash val="solid"/>
                </a:ln>
                <a:solidFill>
                  <a:srgbClr val="00B0F0"/>
                </a:solidFill>
                <a:effectLst>
                  <a:innerShdw blurRad="63500" dist="50800" dir="8100000">
                    <a:prstClr val="black">
                      <a:alpha val="50000"/>
                    </a:prstClr>
                  </a:innerShdw>
                </a:effectLst>
                <a:latin typeface="Coiny" panose="02000903060500060000" charset="0"/>
                <a:cs typeface="Coiny" panose="02000903060500060000" charset="0"/>
              </a:rPr>
              <a:t>CÙNG HỌC</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012825" y="1556385"/>
            <a:ext cx="1724025" cy="148145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4" name="Picture 133"/>
          <p:cNvPicPr/>
          <p:nvPr/>
        </p:nvPicPr>
        <p:blipFill>
          <a:blip r:embed="rId2">
            <a:clrChange>
              <a:clrFrom>
                <a:srgbClr val="FEFFFD">
                  <a:alpha val="100000"/>
                </a:srgbClr>
              </a:clrFrom>
              <a:clrTo>
                <a:srgbClr val="FEFFFD">
                  <a:alpha val="100000"/>
                  <a:alpha val="0"/>
                </a:srgbClr>
              </a:clrTo>
            </a:clrChange>
          </a:blip>
          <a:srcRect l="7407" t="15725" r="61498" b="10209"/>
          <a:stretch>
            <a:fillRect/>
          </a:stretch>
        </p:blipFill>
        <p:spPr>
          <a:xfrm>
            <a:off x="255270" y="903605"/>
            <a:ext cx="3239135" cy="5855335"/>
          </a:xfrm>
          <a:prstGeom prst="roundRect">
            <a:avLst/>
          </a:prstGeom>
          <a:noFill/>
          <a:ln w="9525">
            <a:noFill/>
          </a:ln>
        </p:spPr>
      </p:pic>
      <p:pic>
        <p:nvPicPr>
          <p:cNvPr id="131" name="Picture 130"/>
          <p:cNvPicPr/>
          <p:nvPr/>
        </p:nvPicPr>
        <p:blipFill>
          <a:blip r:embed="rId3"/>
          <a:srcRect t="69213"/>
          <a:stretch>
            <a:fillRect/>
          </a:stretch>
        </p:blipFill>
        <p:spPr>
          <a:xfrm>
            <a:off x="0" y="4746625"/>
            <a:ext cx="12192000" cy="2111375"/>
          </a:xfrm>
          <a:prstGeom prst="rect">
            <a:avLst/>
          </a:prstGeom>
          <a:noFill/>
          <a:ln w="9525">
            <a:noFill/>
          </a:ln>
        </p:spPr>
      </p:pic>
      <p:sp>
        <p:nvSpPr>
          <p:cNvPr id="39" name="Rounded Rectangular Callout 38"/>
          <p:cNvSpPr/>
          <p:nvPr/>
        </p:nvSpPr>
        <p:spPr>
          <a:xfrm>
            <a:off x="2715260" y="420370"/>
            <a:ext cx="7000875" cy="976630"/>
          </a:xfrm>
          <a:prstGeom prst="wedgeRoundRectCallout">
            <a:avLst>
              <a:gd name="adj1" fmla="val -42602"/>
              <a:gd name="adj2" fmla="val 8998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Chai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a:t>
            </a:r>
          </a:p>
        </p:txBody>
      </p:sp>
      <p:grpSp>
        <p:nvGrpSpPr>
          <p:cNvPr id="47" name="Group 46"/>
          <p:cNvGrpSpPr/>
          <p:nvPr/>
        </p:nvGrpSpPr>
        <p:grpSpPr>
          <a:xfrm>
            <a:off x="8220710" y="1931670"/>
            <a:ext cx="1353820" cy="3284855"/>
            <a:chOff x="10216" y="2559"/>
            <a:chExt cx="2132" cy="5173"/>
          </a:xfrm>
        </p:grpSpPr>
        <p:sp>
          <p:nvSpPr>
            <p:cNvPr id="42" name="Rounded Rectangle 41"/>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ounded Rectangle 42"/>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s 44"/>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s 45"/>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5577205" y="2761615"/>
            <a:ext cx="1713230" cy="2454910"/>
            <a:chOff x="10216" y="2559"/>
            <a:chExt cx="2132" cy="5173"/>
          </a:xfrm>
        </p:grpSpPr>
        <p:sp>
          <p:nvSpPr>
            <p:cNvPr id="49" name="Rounded Rectangle 48"/>
            <p:cNvSpPr/>
            <p:nvPr/>
          </p:nvSpPr>
          <p:spPr>
            <a:xfrm>
              <a:off x="10216" y="3832"/>
              <a:ext cx="2133" cy="3900"/>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ounded Rectangle 49"/>
            <p:cNvSpPr/>
            <p:nvPr/>
          </p:nvSpPr>
          <p:spPr>
            <a:xfrm>
              <a:off x="10749" y="3158"/>
              <a:ext cx="1149" cy="918"/>
            </a:xfrm>
            <a:prstGeom prst="round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s 50"/>
            <p:cNvSpPr/>
            <p:nvPr/>
          </p:nvSpPr>
          <p:spPr>
            <a:xfrm>
              <a:off x="10649" y="3866"/>
              <a:ext cx="1417" cy="58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s 51"/>
            <p:cNvSpPr/>
            <p:nvPr/>
          </p:nvSpPr>
          <p:spPr>
            <a:xfrm>
              <a:off x="10517" y="2559"/>
              <a:ext cx="1549" cy="749"/>
            </a:xfrm>
            <a:prstGeom prst="rect">
              <a:avLst/>
            </a:prstGeom>
            <a:solidFill>
              <a:srgbClr val="D9F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3" name="Picture 172"/>
          <p:cNvPicPr/>
          <p:nvPr/>
        </p:nvPicPr>
        <p:blipFill>
          <a:blip r:embed="rId4"/>
          <a:srcRect r="76083"/>
          <a:stretch>
            <a:fillRect/>
          </a:stretch>
        </p:blipFill>
        <p:spPr>
          <a:xfrm rot="480000">
            <a:off x="6243955" y="5167630"/>
            <a:ext cx="544830" cy="1659255"/>
          </a:xfrm>
          <a:prstGeom prst="rect">
            <a:avLst/>
          </a:prstGeom>
          <a:noFill/>
          <a:ln w="9525">
            <a:noFill/>
          </a:ln>
        </p:spPr>
      </p:pic>
      <p:pic>
        <p:nvPicPr>
          <p:cNvPr id="58" name="Picture 57"/>
          <p:cNvPicPr/>
          <p:nvPr/>
        </p:nvPicPr>
        <p:blipFill>
          <a:blip r:embed="rId4"/>
          <a:srcRect l="33911" t="-8558" r="34618" b="33941"/>
          <a:stretch>
            <a:fillRect/>
          </a:stretch>
        </p:blipFill>
        <p:spPr>
          <a:xfrm>
            <a:off x="8688705" y="5238115"/>
            <a:ext cx="667385" cy="115633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heckerboard(across)">
                                      <p:cBhvr>
                                        <p:cTn id="7" dur="500"/>
                                        <p:tgtEl>
                                          <p:spTgt spid="48"/>
                                        </p:tgtEl>
                                      </p:cBhvr>
                                    </p:animEffect>
                                  </p:childTnLst>
                                </p:cTn>
                              </p:par>
                              <p:par>
                                <p:cTn id="8" presetID="5"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heckerboard(across)">
                                      <p:cBhvr>
                                        <p:cTn id="10" dur="500"/>
                                        <p:tgtEl>
                                          <p:spTgt spid="47"/>
                                        </p:tgtEl>
                                      </p:cBhvr>
                                    </p:animEffect>
                                  </p:childTnLst>
                                </p:cTn>
                              </p:par>
                              <p:par>
                                <p:cTn id="11" presetID="5" presetClass="entr" presetSubtype="1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animEffect transition="in" filter="checkerboard(across)">
                                      <p:cBhvr>
                                        <p:cTn id="13" dur="500"/>
                                        <p:tgtEl>
                                          <p:spTgt spid="173"/>
                                        </p:tgtEl>
                                      </p:cBhvr>
                                    </p:animEffect>
                                  </p:childTnLst>
                                </p:cTn>
                              </p:par>
                              <p:par>
                                <p:cTn id="14" presetID="5" presetClass="entr" presetSubtype="1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checkerboard(across)">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checkerboard(across)">
                                      <p:cBhvr>
                                        <p:cTn id="21" dur="500"/>
                                        <p:tgtEl>
                                          <p:spTgt spid="13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checkerboard(across)">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896220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358</Words>
  <Application>Microsoft Office PowerPoint</Application>
  <PresentationFormat>Widescreen</PresentationFormat>
  <Paragraphs>53</Paragraphs>
  <Slides>20</Slides>
  <Notes>13</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Times New Roman</vt:lpstr>
      <vt:lpstr>Arial</vt:lpstr>
      <vt:lpstr>FZHei-B01S</vt:lpstr>
      <vt:lpstr>印品黑体</vt:lpstr>
      <vt:lpstr>SimSun</vt:lpstr>
      <vt:lpstr>Calibri Light</vt:lpstr>
      <vt:lpstr>Calibri</vt:lpstr>
      <vt:lpstr>Coiny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Bình A đựng ................... bình B Bình B đựng ................... bình A Bình A và bình C đựng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36</cp:revision>
  <dcterms:created xsi:type="dcterms:W3CDTF">2021-08-26T15:12:00Z</dcterms:created>
  <dcterms:modified xsi:type="dcterms:W3CDTF">2021-11-17T13:21:38Z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39AFE29737E742ED88FBBA838E0E4560</vt:lpwstr>
  </property>
  <property fmtid="{D5CDD505-2E9C-101B-9397-08002B2CF9AE}" pid="3" name="KSOProductBuildVer">
    <vt:lpwstr>1033-11.2.0.10258</vt:lpwstr>
  </property>
</Properties>
</file>